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325" r:id="rId5"/>
    <p:sldId id="326" r:id="rId6"/>
    <p:sldId id="348" r:id="rId7"/>
    <p:sldId id="259" r:id="rId8"/>
    <p:sldId id="349" r:id="rId9"/>
    <p:sldId id="257" r:id="rId10"/>
    <p:sldId id="261" r:id="rId11"/>
    <p:sldId id="258" r:id="rId12"/>
    <p:sldId id="341" r:id="rId13"/>
    <p:sldId id="344" r:id="rId14"/>
    <p:sldId id="345" r:id="rId15"/>
    <p:sldId id="347" r:id="rId16"/>
    <p:sldId id="342" r:id="rId17"/>
    <p:sldId id="343" r:id="rId18"/>
    <p:sldId id="346" r:id="rId19"/>
    <p:sldId id="264" r:id="rId20"/>
    <p:sldId id="34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816" userDrawn="1">
          <p15:clr>
            <a:srgbClr val="A4A3A4"/>
          </p15:clr>
        </p15:guide>
        <p15:guide id="2" orient="horz" pos="38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7FF82B-98C2-49BB-938F-1216D49B8DF8}" v="12" dt="2025-04-20T18:39:12.291"/>
  </p1510:revLst>
</p1510:revInfo>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373" autoAdjust="0"/>
  </p:normalViewPr>
  <p:slideViewPr>
    <p:cSldViewPr snapToGrid="0">
      <p:cViewPr varScale="1">
        <p:scale>
          <a:sx n="75" d="100"/>
          <a:sy n="75" d="100"/>
        </p:scale>
        <p:origin x="974" y="58"/>
      </p:cViewPr>
      <p:guideLst>
        <p:guide pos="816"/>
        <p:guide orient="horz" pos="38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2816"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A57456-157A-C12A-2FEC-91B7B9EE49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9D46761-828E-1508-56BD-BAEADF3486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FF95820-84BB-3447-8286-60A51307E7F2}" type="datetimeFigureOut">
              <a:rPr lang="en-US" smtClean="0"/>
              <a:t>4/21/2025</a:t>
            </a:fld>
            <a:endParaRPr lang="en-US" dirty="0"/>
          </a:p>
        </p:txBody>
      </p:sp>
      <p:sp>
        <p:nvSpPr>
          <p:cNvPr id="4" name="Footer Placeholder 3">
            <a:extLst>
              <a:ext uri="{FF2B5EF4-FFF2-40B4-BE49-F238E27FC236}">
                <a16:creationId xmlns:a16="http://schemas.microsoft.com/office/drawing/2014/main" id="{CD428A7E-6B0E-809C-73D1-4B5E2FF471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89A5AA6-0C5B-430A-E0C4-C90B2F0A1C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476440-F66F-F947-8EFC-EA5202ACFD25}" type="slidenum">
              <a:rPr lang="en-US" smtClean="0"/>
              <a:t>‹#›</a:t>
            </a:fld>
            <a:endParaRPr lang="en-US" dirty="0"/>
          </a:p>
        </p:txBody>
      </p:sp>
    </p:spTree>
    <p:extLst>
      <p:ext uri="{BB962C8B-B14F-4D97-AF65-F5344CB8AC3E}">
        <p14:creationId xmlns:p14="http://schemas.microsoft.com/office/powerpoint/2010/main" val="233711763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8FC54-6AE4-6A4A-9756-823A0F1BE5A6}" type="datetimeFigureOut">
              <a:rPr lang="en-US" smtClean="0"/>
              <a:t>4/21/2025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9E9EB-07EB-9D44-9F5A-AB1FBECCDD88}" type="slidenum">
              <a:rPr lang="en-US" smtClean="0"/>
              <a:t>‹#›</a:t>
            </a:fld>
            <a:endParaRPr lang="en-US" dirty="0"/>
          </a:p>
        </p:txBody>
      </p:sp>
    </p:spTree>
    <p:extLst>
      <p:ext uri="{BB962C8B-B14F-4D97-AF65-F5344CB8AC3E}">
        <p14:creationId xmlns:p14="http://schemas.microsoft.com/office/powerpoint/2010/main" val="154675874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8529886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6609C33-D605-6146-1378-F67C572F05C1}"/>
              </a:ext>
            </a:extLst>
          </p:cNvPr>
          <p:cNvSpPr/>
          <p:nvPr userDrawn="1"/>
        </p:nvSpPr>
        <p:spPr>
          <a:xfrm>
            <a:off x="0" y="0"/>
            <a:ext cx="12192000" cy="6858000"/>
          </a:xfrm>
          <a:custGeom>
            <a:avLst/>
            <a:gdLst>
              <a:gd name="connsiteX0" fmla="*/ 304800 w 12192000"/>
              <a:gd name="connsiteY0" fmla="*/ 266701 h 6858000"/>
              <a:gd name="connsiteX1" fmla="*/ 304800 w 12192000"/>
              <a:gd name="connsiteY1" fmla="*/ 6591300 h 6858000"/>
              <a:gd name="connsiteX2" fmla="*/ 11887200 w 12192000"/>
              <a:gd name="connsiteY2" fmla="*/ 6591300 h 6858000"/>
              <a:gd name="connsiteX3" fmla="*/ 11887200 w 12192000"/>
              <a:gd name="connsiteY3" fmla="*/ 266701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304800" y="266701"/>
                </a:moveTo>
                <a:lnTo>
                  <a:pt x="304800" y="6591300"/>
                </a:lnTo>
                <a:lnTo>
                  <a:pt x="11887200" y="6591300"/>
                </a:lnTo>
                <a:lnTo>
                  <a:pt x="11887200" y="266701"/>
                </a:lnTo>
                <a:close/>
                <a:moveTo>
                  <a:pt x="0" y="0"/>
                </a:moveTo>
                <a:lnTo>
                  <a:pt x="12192000" y="0"/>
                </a:lnTo>
                <a:lnTo>
                  <a:pt x="1219200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Title 8">
            <a:extLst>
              <a:ext uri="{FF2B5EF4-FFF2-40B4-BE49-F238E27FC236}">
                <a16:creationId xmlns:a16="http://schemas.microsoft.com/office/drawing/2014/main" id="{42398E06-9E0E-BC81-DEB5-1DB2F8635C23}"/>
              </a:ext>
            </a:extLst>
          </p:cNvPr>
          <p:cNvSpPr>
            <a:spLocks noGrp="1"/>
          </p:cNvSpPr>
          <p:nvPr>
            <p:ph type="title"/>
          </p:nvPr>
        </p:nvSpPr>
        <p:spPr>
          <a:xfrm>
            <a:off x="838200" y="1417320"/>
            <a:ext cx="10515600" cy="4023360"/>
          </a:xfrm>
        </p:spPr>
        <p:txBody>
          <a:bodyPr anchor="ctr"/>
          <a:lstStyle>
            <a:lvl1pPr algn="ctr">
              <a:defRPr sz="5400"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524000" y="6044184"/>
            <a:ext cx="9144000" cy="356616"/>
          </a:xfrm>
        </p:spPr>
        <p:txBody>
          <a:bodyPr/>
          <a:lstStyle>
            <a:lvl1pPr marL="0" indent="0" algn="ct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4" name="Rectangle 13">
            <a:extLst>
              <a:ext uri="{FF2B5EF4-FFF2-40B4-BE49-F238E27FC236}">
                <a16:creationId xmlns:a16="http://schemas.microsoft.com/office/drawing/2014/main" id="{6DDC5B68-548C-395D-B9A9-EA694F6CB59F}"/>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0691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9820656" cy="9144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1280160" y="2377440"/>
            <a:ext cx="4572000" cy="3429000"/>
          </a:xfrm>
          <a:noFill/>
        </p:spPr>
        <p:txBody>
          <a:bodyPr lIns="0" tIns="0" rIns="0" bIns="0">
            <a:normAutofit/>
          </a:bodyPr>
          <a:lstStyle>
            <a:lvl1pPr marL="228600" indent="-228600">
              <a:lnSpc>
                <a:spcPct val="90000"/>
              </a:lnSpc>
              <a:spcBef>
                <a:spcPts val="1400"/>
              </a:spcBef>
              <a:buSzPct val="80000"/>
              <a:defRPr sz="1800" b="1"/>
            </a:lvl1pPr>
            <a:lvl2pPr marL="457200" indent="0">
              <a:lnSpc>
                <a:spcPct val="90000"/>
              </a:lnSpc>
              <a:spcBef>
                <a:spcPts val="1400"/>
              </a:spcBef>
              <a:buSzPct val="80000"/>
              <a:buNone/>
              <a:defRPr sz="1800"/>
            </a:lvl2pPr>
            <a:lvl3pPr marL="914400">
              <a:lnSpc>
                <a:spcPct val="90000"/>
              </a:lnSpc>
              <a:spcBef>
                <a:spcPts val="1400"/>
              </a:spcBef>
              <a:buSzPct val="80000"/>
              <a:defRPr sz="1800"/>
            </a:lvl3pPr>
            <a:lvl4pPr marL="914400" indent="0">
              <a:lnSpc>
                <a:spcPct val="90000"/>
              </a:lnSpc>
              <a:spcBef>
                <a:spcPts val="1400"/>
              </a:spcBef>
              <a:buSzPct val="80000"/>
              <a:buNone/>
              <a:defRPr sz="1800"/>
            </a:lvl4pPr>
            <a:lvl5pPr marL="1371600">
              <a:lnSpc>
                <a:spcPct val="90000"/>
              </a:lnSpc>
              <a:spcBef>
                <a:spcPts val="1400"/>
              </a:spcBef>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6227064" y="2377440"/>
            <a:ext cx="4645152" cy="3429000"/>
          </a:xfrm>
          <a:noFill/>
        </p:spPr>
        <p:txBody>
          <a:bodyPr lIns="0" tIns="0" rIns="0" bIns="0">
            <a:normAutofit/>
          </a:bodyPr>
          <a:lstStyle>
            <a:lvl1pPr marL="457200">
              <a:spcBef>
                <a:spcPts val="1400"/>
              </a:spcBef>
              <a:buSzPct val="80000"/>
              <a:defRPr sz="1800"/>
            </a:lvl1pPr>
            <a:lvl2pPr marL="914400">
              <a:buSzPct val="80000"/>
              <a:defRPr sz="1800"/>
            </a:lvl2pPr>
            <a:lvl3pPr marL="1371600">
              <a:buSzPct val="80000"/>
              <a:defRPr sz="1800"/>
            </a:lvl3pPr>
            <a:lvl4pPr marL="1828800">
              <a:buSzPct val="80000"/>
              <a:defRPr sz="1800"/>
            </a:lvl4pPr>
            <a:lvl5pPr marL="2286000">
              <a:buSzPct val="8000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42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3" name="Title 1">
            <a:extLst>
              <a:ext uri="{FF2B5EF4-FFF2-40B4-BE49-F238E27FC236}">
                <a16:creationId xmlns:a16="http://schemas.microsoft.com/office/drawing/2014/main" id="{A659BA83-0C6E-2A70-AED3-E386CABE654A}"/>
              </a:ext>
            </a:extLst>
          </p:cNvPr>
          <p:cNvSpPr>
            <a:spLocks noGrp="1"/>
          </p:cNvSpPr>
          <p:nvPr>
            <p:ph type="title"/>
          </p:nvPr>
        </p:nvSpPr>
        <p:spPr>
          <a:xfrm>
            <a:off x="1280160" y="1097280"/>
            <a:ext cx="9601200" cy="914400"/>
          </a:xfrm>
        </p:spPr>
        <p:txBody>
          <a:bodyPr anchor="t" anchorCtr="0"/>
          <a:lstStyle>
            <a:lvl1pPr>
              <a:defRPr sz="3200"/>
            </a:lvl1pPr>
          </a:lstStyle>
          <a:p>
            <a:r>
              <a:rPr lang="en-US"/>
              <a:t>Click to edit Master title style</a:t>
            </a:r>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1280160" y="2377440"/>
            <a:ext cx="9619488" cy="3429000"/>
          </a:xfrm>
        </p:spPr>
        <p:txBody>
          <a:bodyPr/>
          <a:lstStyle>
            <a:lvl1pPr marL="0" indent="0">
              <a:buNone/>
              <a:defRPr/>
            </a:lvl1pPr>
          </a:lstStyle>
          <a:p>
            <a:r>
              <a:rPr lang="en-US"/>
              <a:t>Click icon to add table</a:t>
            </a:r>
            <a:endParaRPr lang="en-US" dirty="0"/>
          </a:p>
        </p:txBody>
      </p:sp>
      <p:cxnSp>
        <p:nvCxnSpPr>
          <p:cNvPr id="7" name="Straight Connector 6">
            <a:extLst>
              <a:ext uri="{FF2B5EF4-FFF2-40B4-BE49-F238E27FC236}">
                <a16:creationId xmlns:a16="http://schemas.microsoft.com/office/drawing/2014/main" id="{5D612406-06E6-DCE4-7F2F-D98836A802A6}"/>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889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gree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4"/>
          </a:solidFill>
        </p:spPr>
        <p:txBody>
          <a:bodyPr lIns="365760" tIns="365760" rIns="365760" bIns="365760">
            <a:normAutofit/>
          </a:bodyPr>
          <a:lstStyle>
            <a:lvl1pPr marL="457200">
              <a:spcBef>
                <a:spcPts val="1400"/>
              </a:spcBef>
              <a:buClr>
                <a:schemeClr val="tx1"/>
              </a:buClr>
              <a:buSzPct val="80000"/>
              <a:defRPr sz="1800" cap="all" baseline="0"/>
            </a:lvl1pPr>
            <a:lvl2pPr marL="914400">
              <a:buClr>
                <a:schemeClr val="tx1"/>
              </a:buClr>
              <a:buSzPct val="80000"/>
              <a:defRPr sz="1600"/>
            </a:lvl2pPr>
            <a:lvl3pPr marL="1371600">
              <a:buClr>
                <a:schemeClr val="tx1"/>
              </a:buClr>
              <a:buSzPct val="80000"/>
              <a:defRPr sz="1400"/>
            </a:lvl3pPr>
            <a:lvl4pPr marL="1828800">
              <a:buClr>
                <a:schemeClr val="tx1"/>
              </a:buClr>
              <a:buSzPct val="80000"/>
              <a:defRPr sz="1200"/>
            </a:lvl4pPr>
            <a:lvl5pPr marL="2286000">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39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BAFD431-F46D-3701-6A51-738ADAF3A5E3}"/>
              </a:ext>
            </a:extLst>
          </p:cNvPr>
          <p:cNvSpPr>
            <a:spLocks noGrp="1"/>
          </p:cNvSpPr>
          <p:nvPr>
            <p:ph type="title"/>
          </p:nvPr>
        </p:nvSpPr>
        <p:spPr>
          <a:xfrm>
            <a:off x="841248" y="3163824"/>
            <a:ext cx="10515600" cy="2322576"/>
          </a:xfrm>
          <a:prstGeom prst="rect">
            <a:avLst/>
          </a:prstGeom>
          <a:noFill/>
        </p:spPr>
        <p:txBody>
          <a:bodyPr wrap="square" bIns="0" anchor="ctr">
            <a:noAutofit/>
          </a:bodyPr>
          <a:lstStyle>
            <a:lvl1pPr algn="ctr">
              <a:defRPr sz="5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CAFD788D-D699-2BA7-3637-AA3B48C09084}"/>
              </a:ext>
            </a:extLst>
          </p:cNvPr>
          <p:cNvSpPr>
            <a:spLocks noGrp="1"/>
          </p:cNvSpPr>
          <p:nvPr>
            <p:ph type="pic" sz="quarter" idx="13"/>
          </p:nvPr>
        </p:nvSpPr>
        <p:spPr>
          <a:xfrm>
            <a:off x="4953000" y="548640"/>
            <a:ext cx="2286000" cy="2286000"/>
          </a:xfrm>
          <a:prstGeom prst="ellipse">
            <a:avLst/>
          </a:prstGeom>
        </p:spPr>
        <p:txBody>
          <a:bodyPr anchor="t"/>
          <a:lstStyle>
            <a:lvl1pPr marL="0" indent="0" algn="ctr">
              <a:buNone/>
              <a:defRPr sz="1050">
                <a:solidFill>
                  <a:schemeClr val="tx1"/>
                </a:solidFill>
              </a:defRPr>
            </a:lvl1pPr>
          </a:lstStyle>
          <a:p>
            <a:r>
              <a:rPr lang="en-US"/>
              <a:t>Click icon to add picture</a:t>
            </a:r>
            <a:endParaRPr lang="en-US" dirty="0"/>
          </a:p>
        </p:txBody>
      </p:sp>
      <p:sp>
        <p:nvSpPr>
          <p:cNvPr id="13" name="Text Placeholder 12">
            <a:extLst>
              <a:ext uri="{FF2B5EF4-FFF2-40B4-BE49-F238E27FC236}">
                <a16:creationId xmlns:a16="http://schemas.microsoft.com/office/drawing/2014/main" id="{7808A0C0-A02B-D1C7-6DE5-CA25624AD099}"/>
              </a:ext>
            </a:extLst>
          </p:cNvPr>
          <p:cNvSpPr>
            <a:spLocks noGrp="1"/>
          </p:cNvSpPr>
          <p:nvPr>
            <p:ph type="body" sz="quarter" idx="14"/>
          </p:nvPr>
        </p:nvSpPr>
        <p:spPr>
          <a:xfrm>
            <a:off x="1572768" y="6044184"/>
            <a:ext cx="9116568" cy="365760"/>
          </a:xfrm>
        </p:spPr>
        <p:txBody>
          <a:bodyPr anchor="t"/>
          <a:lstStyle>
            <a:lvl1pPr marL="0" indent="0" algn="ctr">
              <a:lnSpc>
                <a:spcPct val="90000"/>
              </a:lnSpc>
              <a:spcBef>
                <a:spcPts val="0"/>
              </a:spcBef>
              <a:buNone/>
              <a:defRPr sz="2400" cap="all" baseline="0"/>
            </a:lvl1pPr>
          </a:lstStyle>
          <a:p>
            <a:pPr lvl="0"/>
            <a:r>
              <a:rPr lang="en-US"/>
              <a:t>Click to edit Master text styles</a:t>
            </a:r>
          </a:p>
        </p:txBody>
      </p:sp>
      <p:sp>
        <p:nvSpPr>
          <p:cNvPr id="3" name="Rectangle 2">
            <a:extLst>
              <a:ext uri="{FF2B5EF4-FFF2-40B4-BE49-F238E27FC236}">
                <a16:creationId xmlns:a16="http://schemas.microsoft.com/office/drawing/2014/main" id="{7ECE7D81-1954-1B1F-C0AC-21C85AFD3C1E}"/>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9110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right">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F738F023-8BDF-71DB-D6AB-776F7C6413B2}"/>
              </a:ext>
            </a:extLst>
          </p:cNvPr>
          <p:cNvSpPr/>
          <p:nvPr userDrawn="1"/>
        </p:nvSpPr>
        <p:spPr>
          <a:xfrm>
            <a:off x="8610600" y="0"/>
            <a:ext cx="3581400" cy="6858000"/>
          </a:xfrm>
          <a:custGeom>
            <a:avLst/>
            <a:gdLst>
              <a:gd name="connsiteX0" fmla="*/ 0 w 3581400"/>
              <a:gd name="connsiteY0" fmla="*/ 0 h 6858000"/>
              <a:gd name="connsiteX1" fmla="*/ 3581400 w 3581400"/>
              <a:gd name="connsiteY1" fmla="*/ 0 h 6858000"/>
              <a:gd name="connsiteX2" fmla="*/ 3581400 w 3581400"/>
              <a:gd name="connsiteY2" fmla="*/ 6858000 h 6858000"/>
              <a:gd name="connsiteX3" fmla="*/ 0 w 3581400"/>
              <a:gd name="connsiteY3" fmla="*/ 6858000 h 6858000"/>
              <a:gd name="connsiteX4" fmla="*/ 0 w 3581400"/>
              <a:gd name="connsiteY4" fmla="*/ 6172201 h 6858000"/>
              <a:gd name="connsiteX5" fmla="*/ 2971800 w 3581400"/>
              <a:gd name="connsiteY5" fmla="*/ 6172201 h 6858000"/>
              <a:gd name="connsiteX6" fmla="*/ 2971800 w 3581400"/>
              <a:gd name="connsiteY6" fmla="*/ 685800 h 6858000"/>
              <a:gd name="connsiteX7" fmla="*/ 0 w 3581400"/>
              <a:gd name="connsiteY7" fmla="*/ 685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400" h="6858000">
                <a:moveTo>
                  <a:pt x="0" y="0"/>
                </a:moveTo>
                <a:lnTo>
                  <a:pt x="3581400" y="0"/>
                </a:lnTo>
                <a:lnTo>
                  <a:pt x="3581400" y="6858000"/>
                </a:lnTo>
                <a:lnTo>
                  <a:pt x="0" y="6858000"/>
                </a:lnTo>
                <a:lnTo>
                  <a:pt x="0" y="6172201"/>
                </a:lnTo>
                <a:lnTo>
                  <a:pt x="2971800" y="6172201"/>
                </a:lnTo>
                <a:lnTo>
                  <a:pt x="2971800" y="685800"/>
                </a:lnTo>
                <a:lnTo>
                  <a:pt x="0" y="6858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280160" y="1097280"/>
            <a:ext cx="4114800" cy="2286000"/>
          </a:xfrm>
        </p:spPr>
        <p:txBody>
          <a:bodyPr/>
          <a:lstStyle>
            <a:lvl1pPr>
              <a:defRPr sz="3200"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280160" y="3566160"/>
            <a:ext cx="4114800" cy="2651760"/>
          </a:xfrm>
        </p:spPr>
        <p:txBody>
          <a:bodyPr>
            <a:normAutofit/>
          </a:bodyPr>
          <a:lstStyle>
            <a:lvl1pPr marL="457200" indent="-457200">
              <a:lnSpc>
                <a:spcPct val="100000"/>
              </a:lnSpc>
              <a:spcBef>
                <a:spcPts val="1400"/>
              </a:spcBef>
              <a:buClr>
                <a:schemeClr val="accent1"/>
              </a:buClr>
              <a:buFont typeface="Courier New" panose="02070309020205020404" pitchFamily="49" charset="0"/>
              <a:buChar char="o"/>
              <a:defRPr sz="2400" cap="all" spc="0" baseline="0"/>
            </a:lvl1pPr>
            <a:lvl2pPr marL="914400">
              <a:defRPr spc="0" baseline="0"/>
            </a:lvl2pPr>
            <a:lvl3pPr marL="1371600">
              <a:defRPr spc="0" baseline="0"/>
            </a:lvl3pPr>
            <a:lvl4pPr marL="1828800">
              <a:defRPr spc="0" baseline="0"/>
            </a:lvl4pPr>
            <a:lvl5pPr marL="2286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6">
            <a:extLst>
              <a:ext uri="{FF2B5EF4-FFF2-40B4-BE49-F238E27FC236}">
                <a16:creationId xmlns:a16="http://schemas.microsoft.com/office/drawing/2014/main" id="{90AD0F96-99DE-C9D9-569E-AE6FC6307EA7}"/>
              </a:ext>
            </a:extLst>
          </p:cNvPr>
          <p:cNvSpPr>
            <a:spLocks noGrp="1"/>
          </p:cNvSpPr>
          <p:nvPr>
            <p:ph type="pic" sz="quarter" idx="13"/>
          </p:nvPr>
        </p:nvSpPr>
        <p:spPr>
          <a:xfrm>
            <a:off x="5687568" y="1435608"/>
            <a:ext cx="5897880" cy="3977640"/>
          </a:xfrm>
          <a:noFill/>
        </p:spPr>
        <p:txBody>
          <a:bodyPr anchor="ctr"/>
          <a:lstStyle>
            <a:lvl1pPr marL="0" indent="0" algn="ctr">
              <a:buNone/>
              <a:defRPr/>
            </a:lvl1pPr>
          </a:lstStyle>
          <a:p>
            <a:r>
              <a:rPr lang="en-US"/>
              <a:t>Click icon to add picture</a:t>
            </a:r>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13" name="Straight Connector 12">
            <a:extLst>
              <a:ext uri="{FF2B5EF4-FFF2-40B4-BE49-F238E27FC236}">
                <a16:creationId xmlns:a16="http://schemas.microsoft.com/office/drawing/2014/main" id="{323EB7E3-3953-BAB4-1B15-383082C6C31E}"/>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816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841248" y="2697480"/>
            <a:ext cx="10515600" cy="2606040"/>
          </a:xfrm>
        </p:spPr>
        <p:txBody>
          <a:bodyPr anchor="ctr">
            <a:normAutofit/>
          </a:bodyPr>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841248" y="6044184"/>
            <a:ext cx="10515600" cy="457200"/>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0" y="0"/>
            <a:ext cx="12188952" cy="2368296"/>
          </a:xfrm>
        </p:spPr>
        <p:txBody>
          <a:bodyPr/>
          <a:lstStyle>
            <a:lvl1pPr marL="0" indent="0">
              <a:buNone/>
              <a:defRPr/>
            </a:lvl1pPr>
          </a:lstStyle>
          <a:p>
            <a:r>
              <a:rPr lang="en-US"/>
              <a:t>Click icon to add picture</a:t>
            </a:r>
            <a:endParaRPr lang="en-US" dirty="0"/>
          </a:p>
        </p:txBody>
      </p:sp>
      <p:sp>
        <p:nvSpPr>
          <p:cNvPr id="12" name="Rectangle 11">
            <a:extLst>
              <a:ext uri="{FF2B5EF4-FFF2-40B4-BE49-F238E27FC236}">
                <a16:creationId xmlns:a16="http://schemas.microsoft.com/office/drawing/2014/main" id="{103AD4F0-8C4C-FC68-2450-06419A6D0131}"/>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2159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A510974D-B222-2876-052D-21F0E075D288}"/>
              </a:ext>
            </a:extLst>
          </p:cNvPr>
          <p:cNvSpPr/>
          <p:nvPr userDrawn="1"/>
        </p:nvSpPr>
        <p:spPr>
          <a:xfrm>
            <a:off x="0" y="0"/>
            <a:ext cx="12192000" cy="4457700"/>
          </a:xfrm>
          <a:custGeom>
            <a:avLst/>
            <a:gdLst>
              <a:gd name="connsiteX0" fmla="*/ 0 w 12192000"/>
              <a:gd name="connsiteY0" fmla="*/ 0 h 4457700"/>
              <a:gd name="connsiteX1" fmla="*/ 12192000 w 12192000"/>
              <a:gd name="connsiteY1" fmla="*/ 0 h 4457700"/>
              <a:gd name="connsiteX2" fmla="*/ 12192000 w 12192000"/>
              <a:gd name="connsiteY2" fmla="*/ 4457700 h 4457700"/>
              <a:gd name="connsiteX3" fmla="*/ 11563350 w 12192000"/>
              <a:gd name="connsiteY3" fmla="*/ 4457700 h 4457700"/>
              <a:gd name="connsiteX4" fmla="*/ 11563350 w 12192000"/>
              <a:gd name="connsiteY4" fmla="*/ 685800 h 4457700"/>
              <a:gd name="connsiteX5" fmla="*/ 628650 w 12192000"/>
              <a:gd name="connsiteY5" fmla="*/ 685800 h 4457700"/>
              <a:gd name="connsiteX6" fmla="*/ 628650 w 12192000"/>
              <a:gd name="connsiteY6" fmla="*/ 4457700 h 4457700"/>
              <a:gd name="connsiteX7" fmla="*/ 0 w 12192000"/>
              <a:gd name="connsiteY7" fmla="*/ 4457700 h 44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57700">
                <a:moveTo>
                  <a:pt x="0" y="0"/>
                </a:moveTo>
                <a:lnTo>
                  <a:pt x="12192000" y="0"/>
                </a:lnTo>
                <a:lnTo>
                  <a:pt x="12192000" y="4457700"/>
                </a:lnTo>
                <a:lnTo>
                  <a:pt x="11563350" y="4457700"/>
                </a:lnTo>
                <a:lnTo>
                  <a:pt x="11563350" y="685800"/>
                </a:lnTo>
                <a:lnTo>
                  <a:pt x="628650" y="685800"/>
                </a:lnTo>
                <a:lnTo>
                  <a:pt x="628650" y="4457700"/>
                </a:lnTo>
                <a:lnTo>
                  <a:pt x="0" y="44577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978408" y="1143000"/>
            <a:ext cx="10241280" cy="22860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2075688" y="3803904"/>
            <a:ext cx="8046720" cy="9144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Rectangle 15">
            <a:extLst>
              <a:ext uri="{FF2B5EF4-FFF2-40B4-BE49-F238E27FC236}">
                <a16:creationId xmlns:a16="http://schemas.microsoft.com/office/drawing/2014/main" id="{8A1A471A-8A28-B00F-72E9-849D5E6B7257}"/>
              </a:ext>
            </a:extLst>
          </p:cNvPr>
          <p:cNvSpPr/>
          <p:nvPr userDrawn="1"/>
        </p:nvSpPr>
        <p:spPr>
          <a:xfrm>
            <a:off x="5891213" y="5628222"/>
            <a:ext cx="409575" cy="883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52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BB82FF-5339-5456-4D30-0C2DA7907AAE}"/>
              </a:ext>
            </a:extLst>
          </p:cNvPr>
          <p:cNvSpPr/>
          <p:nvPr userDrawn="1"/>
        </p:nvSpPr>
        <p:spPr>
          <a:xfrm>
            <a:off x="0" y="0"/>
            <a:ext cx="3566160"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5340096" y="1097280"/>
            <a:ext cx="6217920" cy="1828800"/>
          </a:xfrm>
        </p:spPr>
        <p:txBody>
          <a:bodyPr/>
          <a:lstStyle>
            <a:lvl1pPr>
              <a:defRPr sz="3200" spc="3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2C39A257-2366-FF6B-67AD-9342B6B0B682}"/>
              </a:ext>
            </a:extLst>
          </p:cNvPr>
          <p:cNvSpPr>
            <a:spLocks noGrp="1"/>
          </p:cNvSpPr>
          <p:nvPr>
            <p:ph type="pic" sz="quarter" idx="13"/>
          </p:nvPr>
        </p:nvSpPr>
        <p:spPr>
          <a:xfrm>
            <a:off x="1298448" y="1828800"/>
            <a:ext cx="3200400" cy="320040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5340096" y="3429000"/>
            <a:ext cx="6217920" cy="2743200"/>
          </a:xfrm>
        </p:spPr>
        <p:txBody>
          <a:bodyPr>
            <a:normAutofit/>
          </a:bodyPr>
          <a:lstStyle>
            <a:lvl1pPr marL="457200">
              <a:spcBef>
                <a:spcPts val="1400"/>
              </a:spcBef>
              <a:buSzPct val="80000"/>
              <a:defRPr cap="all" spc="0" baseline="0"/>
            </a:lvl1pPr>
            <a:lvl2pPr marL="914400">
              <a:buSzPct val="80000"/>
              <a:defRPr spc="0" baseline="0"/>
            </a:lvl2pPr>
            <a:lvl3pPr marL="1371600">
              <a:buSzPct val="80000"/>
              <a:defRPr spc="0" baseline="0"/>
            </a:lvl3pPr>
            <a:lvl4pPr marL="1828800">
              <a:buSzPct val="80000"/>
              <a:defRPr spc="0" baseline="0"/>
            </a:lvl4pPr>
            <a:lvl5pPr marL="2286000">
              <a:buSzPct val="80000"/>
              <a:defRPr spc="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D17F99EA-AB5F-24F3-D971-2B9BDE3B4F3C}"/>
              </a:ext>
            </a:extLst>
          </p:cNvPr>
          <p:cNvSpPr txBox="1"/>
          <p:nvPr userDrawn="1"/>
        </p:nvSpPr>
        <p:spPr>
          <a:xfrm>
            <a:off x="641838" y="5547946"/>
            <a:ext cx="184731" cy="369332"/>
          </a:xfrm>
          <a:prstGeom prst="rect">
            <a:avLst/>
          </a:prstGeom>
          <a:noFill/>
        </p:spPr>
        <p:txBody>
          <a:bodyPr wrap="none" rtlCol="0">
            <a:spAutoFit/>
          </a:bodyPr>
          <a:lstStyle/>
          <a:p>
            <a:endParaRPr lang="en-US" dirty="0"/>
          </a:p>
        </p:txBody>
      </p:sp>
      <p:sp>
        <p:nvSpPr>
          <p:cNvPr id="9" name="Slide Number Placeholder 8">
            <a:extLst>
              <a:ext uri="{FF2B5EF4-FFF2-40B4-BE49-F238E27FC236}">
                <a16:creationId xmlns:a16="http://schemas.microsoft.com/office/drawing/2014/main" id="{969BB099-33E8-8B24-7E54-70E7457A1C7B}"/>
              </a:ext>
            </a:extLst>
          </p:cNvPr>
          <p:cNvSpPr>
            <a:spLocks noGrp="1"/>
          </p:cNvSpPr>
          <p:nvPr>
            <p:ph type="sldNum" sz="quarter" idx="11"/>
          </p:nvPr>
        </p:nvSpPr>
        <p:spPr/>
        <p:txBody>
          <a:bodyPr/>
          <a:lstStyle/>
          <a:p>
            <a:fld id="{75DF2D63-3FF5-D547-96B9-BE9CCD1ABA58}" type="slidenum">
              <a:rPr lang="en-US" smtClean="0"/>
              <a:t>‹#›</a:t>
            </a:fld>
            <a:endParaRPr lang="en-US" dirty="0"/>
          </a:p>
        </p:txBody>
      </p:sp>
      <p:cxnSp>
        <p:nvCxnSpPr>
          <p:cNvPr id="5" name="Straight Connector 4">
            <a:extLst>
              <a:ext uri="{FF2B5EF4-FFF2-40B4-BE49-F238E27FC236}">
                <a16:creationId xmlns:a16="http://schemas.microsoft.com/office/drawing/2014/main" id="{ADA4A755-28B6-5A01-94AB-C3CCC4368885}"/>
              </a:ext>
            </a:extLst>
          </p:cNvPr>
          <p:cNvCxnSpPr>
            <a:cxnSpLocks/>
          </p:cNvCxnSpPr>
          <p:nvPr userDrawn="1"/>
        </p:nvCxnSpPr>
        <p:spPr>
          <a:xfrm>
            <a:off x="5340096"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339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1524000" y="1481328"/>
            <a:ext cx="9144000" cy="3895344"/>
          </a:xfrm>
          <a:solidFill>
            <a:schemeClr val="bg1"/>
          </a:solidFill>
        </p:spPr>
        <p:txBody>
          <a:bodyPr/>
          <a:lstStyle>
            <a:lvl1pPr marL="0" indent="0">
              <a:buNone/>
              <a:defRPr/>
            </a:lvl1pPr>
          </a:lstStyle>
          <a:p>
            <a:r>
              <a:rPr lang="en-US"/>
              <a:t>Click icon to add picture</a:t>
            </a:r>
            <a:endParaRPr lang="en-US" dirty="0"/>
          </a:p>
        </p:txBody>
      </p:sp>
      <p:sp>
        <p:nvSpPr>
          <p:cNvPr id="11" name="Title 1">
            <a:extLst>
              <a:ext uri="{FF2B5EF4-FFF2-40B4-BE49-F238E27FC236}">
                <a16:creationId xmlns:a16="http://schemas.microsoft.com/office/drawing/2014/main" id="{076C4EAC-BBDE-1963-BD72-3BD2A47DC59C}"/>
              </a:ext>
            </a:extLst>
          </p:cNvPr>
          <p:cNvSpPr>
            <a:spLocks noGrp="1"/>
          </p:cNvSpPr>
          <p:nvPr>
            <p:ph type="ctrTitle"/>
          </p:nvPr>
        </p:nvSpPr>
        <p:spPr>
          <a:xfrm>
            <a:off x="1984248" y="1920240"/>
            <a:ext cx="8229600" cy="3017520"/>
          </a:xfrm>
        </p:spPr>
        <p:txBody>
          <a:bodyPr anchor="ctr"/>
          <a:lstStyle>
            <a:lvl1pPr algn="ctr">
              <a:defRPr sz="5400"/>
            </a:lvl1pPr>
          </a:lstStyle>
          <a:p>
            <a:r>
              <a:rPr lang="en-US"/>
              <a:t>Click to edit Master title style</a:t>
            </a:r>
            <a:endParaRPr lang="en-US" dirty="0"/>
          </a:p>
        </p:txBody>
      </p:sp>
    </p:spTree>
    <p:extLst>
      <p:ext uri="{BB962C8B-B14F-4D97-AF65-F5344CB8AC3E}">
        <p14:creationId xmlns:p14="http://schemas.microsoft.com/office/powerpoint/2010/main" val="2415483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BCF04C-49F6-66E8-41A0-B3C371944EA1}"/>
              </a:ext>
            </a:extLst>
          </p:cNvPr>
          <p:cNvSpPr/>
          <p:nvPr userDrawn="1"/>
        </p:nvSpPr>
        <p:spPr>
          <a:xfrm>
            <a:off x="6705600" y="0"/>
            <a:ext cx="5486400" cy="6858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3931920"/>
            <a:ext cx="5029200" cy="1828800"/>
          </a:xfrm>
        </p:spPr>
        <p:txBody>
          <a:bodyPr anchor="b" anchorCtr="0"/>
          <a:lstStyle>
            <a:lvl1pPr>
              <a:defRPr sz="3200"/>
            </a:lvl1pPr>
          </a:lstStyle>
          <a:p>
            <a:r>
              <a:rPr lang="en-US"/>
              <a:t>Click to edit Master title style</a:t>
            </a:r>
            <a:endParaRPr lang="en-US" dirty="0"/>
          </a:p>
        </p:txBody>
      </p:sp>
      <p:sp>
        <p:nvSpPr>
          <p:cNvPr id="9" name="Picture Placeholder 7">
            <a:extLst>
              <a:ext uri="{FF2B5EF4-FFF2-40B4-BE49-F238E27FC236}">
                <a16:creationId xmlns:a16="http://schemas.microsoft.com/office/drawing/2014/main" id="{DDE351D0-FB9C-3473-AF28-52927741728E}"/>
              </a:ext>
            </a:extLst>
          </p:cNvPr>
          <p:cNvSpPr>
            <a:spLocks noGrp="1"/>
          </p:cNvSpPr>
          <p:nvPr>
            <p:ph type="pic" sz="quarter" idx="14"/>
          </p:nvPr>
        </p:nvSpPr>
        <p:spPr>
          <a:xfrm>
            <a:off x="1280160" y="548640"/>
            <a:ext cx="3017520" cy="3017520"/>
          </a:xfrm>
          <a:prstGeom prst="ellipse">
            <a:avLst/>
          </a:prstGeom>
        </p:spPr>
        <p:txBody>
          <a:bodyPr/>
          <a:lstStyle>
            <a:lvl1pPr marL="0" indent="0">
              <a:buNone/>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205472" y="731520"/>
            <a:ext cx="4306824" cy="5394960"/>
          </a:xfrm>
        </p:spPr>
        <p:txBody>
          <a:bodyPr anchor="b">
            <a:normAutofit/>
          </a:bodyPr>
          <a:lstStyle>
            <a:lvl1pPr marL="457200">
              <a:spcBef>
                <a:spcPts val="1400"/>
              </a:spcBef>
              <a:buClr>
                <a:schemeClr val="tx1"/>
              </a:buClr>
              <a:buSzPct val="80000"/>
              <a:defRPr cap="all" baseline="0"/>
            </a:lvl1pPr>
            <a:lvl2pPr marL="914400">
              <a:buClr>
                <a:schemeClr val="tx1"/>
              </a:buClr>
              <a:buSzPct val="80000"/>
              <a:defRPr/>
            </a:lvl2pPr>
            <a:lvl3pPr marL="1371600">
              <a:buClr>
                <a:schemeClr val="tx1"/>
              </a:buClr>
              <a:buSzPct val="80000"/>
              <a:defRPr/>
            </a:lvl3pPr>
            <a:lvl4pPr marL="1828800">
              <a:buClr>
                <a:schemeClr val="tx1"/>
              </a:buClr>
              <a:buSzPct val="80000"/>
              <a:defRPr/>
            </a:lvl4pPr>
            <a:lvl5pPr marL="2286000">
              <a:buClr>
                <a:schemeClr val="tx1"/>
              </a:buClr>
              <a:buSzPct val="8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10" name="Straight Connector 9">
            <a:extLst>
              <a:ext uri="{FF2B5EF4-FFF2-40B4-BE49-F238E27FC236}">
                <a16:creationId xmlns:a16="http://schemas.microsoft.com/office/drawing/2014/main" id="{C1171EC5-29BE-C106-1E9B-0CBDB598A131}"/>
              </a:ext>
            </a:extLst>
          </p:cNvPr>
          <p:cNvCxnSpPr>
            <a:cxnSpLocks/>
          </p:cNvCxnSpPr>
          <p:nvPr userDrawn="1"/>
        </p:nvCxnSpPr>
        <p:spPr>
          <a:xfrm>
            <a:off x="1298448" y="6111876"/>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2147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light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1280160" y="1097280"/>
            <a:ext cx="9821955" cy="9144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12801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6309360" y="2377440"/>
            <a:ext cx="4663440" cy="3566160"/>
          </a:xfrm>
          <a:solidFill>
            <a:schemeClr val="accent1">
              <a:lumMod val="20000"/>
              <a:lumOff val="80000"/>
            </a:schemeClr>
          </a:solidFill>
        </p:spPr>
        <p:txBody>
          <a:bodyPr lIns="365760" tIns="365760" rIns="365760" bIns="365760">
            <a:normAutofit/>
          </a:bodyPr>
          <a:lstStyle>
            <a:lvl1pPr marL="457200">
              <a:lnSpc>
                <a:spcPct val="90000"/>
              </a:lnSpc>
              <a:spcBef>
                <a:spcPts val="1400"/>
              </a:spcBef>
              <a:buClr>
                <a:schemeClr val="tx1"/>
              </a:buClr>
              <a:buSzPct val="80000"/>
              <a:defRPr sz="1800"/>
            </a:lvl1pPr>
            <a:lvl2pPr marL="914400">
              <a:lnSpc>
                <a:spcPct val="90000"/>
              </a:lnSpc>
              <a:buClr>
                <a:schemeClr val="tx1"/>
              </a:buClr>
              <a:buSzPct val="80000"/>
              <a:defRPr sz="1600"/>
            </a:lvl2pPr>
            <a:lvl3pPr marL="1371600">
              <a:lnSpc>
                <a:spcPct val="90000"/>
              </a:lnSpc>
              <a:buClr>
                <a:schemeClr val="tx1"/>
              </a:buClr>
              <a:buSzPct val="80000"/>
              <a:defRPr sz="1400"/>
            </a:lvl3pPr>
            <a:lvl4pPr marL="1828800">
              <a:lnSpc>
                <a:spcPct val="90000"/>
              </a:lnSpc>
              <a:buClr>
                <a:schemeClr val="tx1"/>
              </a:buClr>
              <a:buSzPct val="80000"/>
              <a:defRPr sz="1200"/>
            </a:lvl4pPr>
            <a:lvl5pPr marL="2286000">
              <a:lnSpc>
                <a:spcPct val="90000"/>
              </a:lnSpc>
              <a:buClr>
                <a:schemeClr val="tx1"/>
              </a:buClr>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cxnSp>
        <p:nvCxnSpPr>
          <p:cNvPr id="8" name="Straight Connector 7">
            <a:extLst>
              <a:ext uri="{FF2B5EF4-FFF2-40B4-BE49-F238E27FC236}">
                <a16:creationId xmlns:a16="http://schemas.microsoft.com/office/drawing/2014/main" id="{941554B7-BB36-76F6-DD79-11088AA69E8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108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dirty="0"/>
          </a:p>
        </p:txBody>
      </p:sp>
      <p:sp>
        <p:nvSpPr>
          <p:cNvPr id="8" name="Title 1">
            <a:extLst>
              <a:ext uri="{FF2B5EF4-FFF2-40B4-BE49-F238E27FC236}">
                <a16:creationId xmlns:a16="http://schemas.microsoft.com/office/drawing/2014/main" id="{89BC2AC2-003C-AACD-1271-F2F8FBE8FD3D}"/>
              </a:ext>
            </a:extLst>
          </p:cNvPr>
          <p:cNvSpPr>
            <a:spLocks noGrp="1"/>
          </p:cNvSpPr>
          <p:nvPr>
            <p:ph type="title"/>
          </p:nvPr>
        </p:nvSpPr>
        <p:spPr>
          <a:xfrm>
            <a:off x="1280160" y="1097280"/>
            <a:ext cx="5029200" cy="1828800"/>
          </a:xfrm>
        </p:spPr>
        <p:txBody>
          <a:bodyPr anchor="t" anchorCtr="0"/>
          <a:lstStyle>
            <a:lvl1pPr>
              <a:defRPr sz="3200"/>
            </a:lvl1pPr>
          </a:lstStyle>
          <a:p>
            <a:r>
              <a:rPr lang="en-US"/>
              <a:t>Click to edit Master title style</a:t>
            </a:r>
            <a:endParaRPr lang="en-US" dirty="0"/>
          </a:p>
        </p:txBody>
      </p:sp>
      <p:sp>
        <p:nvSpPr>
          <p:cNvPr id="9" name="Content Placeholder 2">
            <a:extLst>
              <a:ext uri="{FF2B5EF4-FFF2-40B4-BE49-F238E27FC236}">
                <a16:creationId xmlns:a16="http://schemas.microsoft.com/office/drawing/2014/main" id="{DD758F50-A87C-F2A1-40E8-08F07081E9C3}"/>
              </a:ext>
            </a:extLst>
          </p:cNvPr>
          <p:cNvSpPr>
            <a:spLocks noGrp="1"/>
          </p:cNvSpPr>
          <p:nvPr>
            <p:ph sz="half" idx="1"/>
          </p:nvPr>
        </p:nvSpPr>
        <p:spPr>
          <a:xfrm>
            <a:off x="6784848" y="1097280"/>
            <a:ext cx="4572000" cy="182880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023B02AB-1DB6-AF79-E1B3-175C76BE57ED}"/>
              </a:ext>
            </a:extLst>
          </p:cNvPr>
          <p:cNvSpPr>
            <a:spLocks noGrp="1"/>
          </p:cNvSpPr>
          <p:nvPr>
            <p:ph sz="half" idx="2"/>
          </p:nvPr>
        </p:nvSpPr>
        <p:spPr>
          <a:xfrm>
            <a:off x="1280160" y="3172968"/>
            <a:ext cx="10076688" cy="3108960"/>
          </a:xfrm>
          <a:noFill/>
        </p:spPr>
        <p:txBody>
          <a:bodyPr lIns="0" tIns="0" rIns="0" bIns="0">
            <a:normAutofit/>
          </a:bodyPr>
          <a:lstStyle>
            <a:lvl1pPr marL="457200">
              <a:spcBef>
                <a:spcPts val="1400"/>
              </a:spcBef>
              <a:buSzPct val="80000"/>
              <a:defRPr sz="1800"/>
            </a:lvl1pPr>
            <a:lvl2pPr marL="914400">
              <a:buSzPct val="80000"/>
              <a:defRPr sz="1600"/>
            </a:lvl2pPr>
            <a:lvl3pPr marL="1371600">
              <a:buSzPct val="80000"/>
              <a:defRPr sz="1400"/>
            </a:lvl3pPr>
            <a:lvl4pPr marL="1828800">
              <a:buSzPct val="80000"/>
              <a:defRPr sz="1200"/>
            </a:lvl4pPr>
            <a:lvl5pPr marL="2286000">
              <a:buSzPct val="80000"/>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2041A78-2CBE-4D73-EF5D-E65139C79DC2}"/>
              </a:ext>
            </a:extLst>
          </p:cNvPr>
          <p:cNvCxnSpPr>
            <a:cxnSpLocks/>
          </p:cNvCxnSpPr>
          <p:nvPr userDrawn="1"/>
        </p:nvCxnSpPr>
        <p:spPr>
          <a:xfrm>
            <a:off x="1295400" y="822960"/>
            <a:ext cx="411480" cy="0"/>
          </a:xfrm>
          <a:prstGeom prst="line">
            <a:avLst/>
          </a:prstGeom>
          <a:ln w="889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774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1295400" y="609600"/>
            <a:ext cx="9821955" cy="1256118"/>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1295400" y="1855945"/>
            <a:ext cx="9821955"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20">
            <a:extLst>
              <a:ext uri="{FF2B5EF4-FFF2-40B4-BE49-F238E27FC236}">
                <a16:creationId xmlns:a16="http://schemas.microsoft.com/office/drawing/2014/main" id="{78A08F60-CEF1-832D-D403-282EA76CBEF2}"/>
              </a:ext>
            </a:extLst>
          </p:cNvPr>
          <p:cNvSpPr>
            <a:spLocks noGrp="1"/>
          </p:cNvSpPr>
          <p:nvPr>
            <p:ph type="sldNum" sz="quarter" idx="4"/>
          </p:nvPr>
        </p:nvSpPr>
        <p:spPr>
          <a:xfrm>
            <a:off x="420624" y="6019801"/>
            <a:ext cx="457200" cy="184150"/>
          </a:xfrm>
          <a:prstGeom prst="rect">
            <a:avLst/>
          </a:prstGeom>
        </p:spPr>
        <p:txBody>
          <a:bodyPr vert="horz" lIns="0" tIns="0" rIns="0" bIns="0" rtlCol="0" anchor="ctr"/>
          <a:lstStyle>
            <a:lvl1pPr algn="ctr">
              <a:defRPr sz="1200" cap="all" spc="200" baseline="0">
                <a:solidFill>
                  <a:schemeClr val="accent1"/>
                </a:solidFill>
                <a:latin typeface="Posterama" panose="020B0504020200020000" pitchFamily="34" charset="0"/>
              </a:defRPr>
            </a:lvl1pPr>
          </a:lstStyle>
          <a:p>
            <a:fld id="{75DF2D63-3FF5-D547-96B9-BE9CCD1ABA58}"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74" r:id="rId3"/>
    <p:sldLayoutId id="2147483675" r:id="rId4"/>
    <p:sldLayoutId id="2147483664" r:id="rId5"/>
    <p:sldLayoutId id="2147483676" r:id="rId6"/>
    <p:sldLayoutId id="2147483677" r:id="rId7"/>
    <p:sldLayoutId id="2147483681" r:id="rId8"/>
    <p:sldLayoutId id="2147483682" r:id="rId9"/>
    <p:sldLayoutId id="2147483683" r:id="rId10"/>
    <p:sldLayoutId id="2147483680" r:id="rId11"/>
    <p:sldLayoutId id="2147483684" r:id="rId12"/>
    <p:sldLayoutId id="2147483673" r:id="rId13"/>
  </p:sldLayoutIdLst>
  <p:hf sldNum="0" hdr="0" ftr="0" dt="0"/>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Posterama" panose="020B0504020200020000" pitchFamily="34" charset="0"/>
        </a:defRPr>
      </a:lvl1pPr>
    </p:titleStyle>
    <p:bodyStyle>
      <a:lvl1pPr marL="228600" indent="-457200" algn="l" defTabSz="914400" rtl="0" eaLnBrk="1" latinLnBrk="0" hangingPunct="1">
        <a:lnSpc>
          <a:spcPct val="100000"/>
        </a:lnSpc>
        <a:spcBef>
          <a:spcPts val="1000"/>
        </a:spcBef>
        <a:buClr>
          <a:schemeClr val="accent1"/>
        </a:buClr>
        <a:buFont typeface="Courier New" panose="02070309020205020404" pitchFamily="49" charset="0"/>
        <a:buChar char="o"/>
        <a:defRPr sz="2400" b="0" i="0" kern="1200" cap="none" baseline="0">
          <a:solidFill>
            <a:schemeClr val="tx1"/>
          </a:solidFill>
          <a:latin typeface="+mn-lt"/>
          <a:ea typeface="+mn-ea"/>
          <a:cs typeface="+mn-cs"/>
        </a:defRPr>
      </a:lvl1pPr>
      <a:lvl2pPr marL="685800" indent="-457200" algn="l" defTabSz="914400" rtl="0" eaLnBrk="1" latinLnBrk="0" hangingPunct="1">
        <a:lnSpc>
          <a:spcPct val="100000"/>
        </a:lnSpc>
        <a:spcBef>
          <a:spcPts val="500"/>
        </a:spcBef>
        <a:buClr>
          <a:schemeClr val="accent1"/>
        </a:buClr>
        <a:buFont typeface="Courier New" panose="02070309020205020404" pitchFamily="49" charset="0"/>
        <a:buChar char="o"/>
        <a:defRPr sz="2000" b="0" i="0" kern="1200" baseline="0">
          <a:solidFill>
            <a:schemeClr val="tx1"/>
          </a:solidFill>
          <a:latin typeface="+mn-lt"/>
          <a:ea typeface="+mn-ea"/>
          <a:cs typeface="+mn-cs"/>
        </a:defRPr>
      </a:lvl2pPr>
      <a:lvl3pPr marL="1143000" indent="-457200" algn="l" defTabSz="914400" rtl="0" eaLnBrk="1" latinLnBrk="0" hangingPunct="1">
        <a:lnSpc>
          <a:spcPct val="100000"/>
        </a:lnSpc>
        <a:spcBef>
          <a:spcPts val="500"/>
        </a:spcBef>
        <a:buClr>
          <a:schemeClr val="accent1"/>
        </a:buClr>
        <a:buFont typeface="Courier New" panose="02070309020205020404" pitchFamily="49" charset="0"/>
        <a:buChar char="o"/>
        <a:defRPr sz="1800" b="0" i="0" kern="1200" baseline="0">
          <a:solidFill>
            <a:schemeClr val="tx1"/>
          </a:solidFill>
          <a:latin typeface="+mn-lt"/>
          <a:ea typeface="+mn-ea"/>
          <a:cs typeface="+mn-cs"/>
        </a:defRPr>
      </a:lvl3pPr>
      <a:lvl4pPr marL="1600200" indent="-457200" algn="l" defTabSz="914400" rtl="0" eaLnBrk="1" latinLnBrk="0" hangingPunct="1">
        <a:lnSpc>
          <a:spcPct val="100000"/>
        </a:lnSpc>
        <a:spcBef>
          <a:spcPts val="500"/>
        </a:spcBef>
        <a:buClr>
          <a:schemeClr val="accent1"/>
        </a:buClr>
        <a:buFont typeface="Courier New" panose="02070309020205020404" pitchFamily="49" charset="0"/>
        <a:buChar char="o"/>
        <a:defRPr sz="1600" b="0" i="0" kern="1200" baseline="0">
          <a:solidFill>
            <a:schemeClr val="tx1"/>
          </a:solidFill>
          <a:latin typeface="+mn-lt"/>
          <a:ea typeface="+mn-ea"/>
          <a:cs typeface="+mn-cs"/>
        </a:defRPr>
      </a:lvl4pPr>
      <a:lvl5pPr marL="2057400" indent="-457200" algn="l" defTabSz="914400" rtl="0" eaLnBrk="1" latinLnBrk="0" hangingPunct="1">
        <a:lnSpc>
          <a:spcPct val="100000"/>
        </a:lnSpc>
        <a:spcBef>
          <a:spcPts val="500"/>
        </a:spcBef>
        <a:buClr>
          <a:schemeClr val="accent1"/>
        </a:buClr>
        <a:buFont typeface="Courier New" panose="02070309020205020404" pitchFamily="49" charset="0"/>
        <a:buChar char="o"/>
        <a:defRPr sz="1400" b="0" i="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5553FD-110D-5B09-99CE-925516D3991C}"/>
              </a:ext>
            </a:extLst>
          </p:cNvPr>
          <p:cNvPicPr>
            <a:picLocks noChangeAspect="1"/>
          </p:cNvPicPr>
          <p:nvPr/>
        </p:nvPicPr>
        <p:blipFill>
          <a:blip r:embed="rId2"/>
          <a:stretch>
            <a:fillRect/>
          </a:stretch>
        </p:blipFill>
        <p:spPr>
          <a:xfrm>
            <a:off x="3870960" y="1203960"/>
            <a:ext cx="4297680" cy="4297680"/>
          </a:xfrm>
          <a:prstGeom prst="rect">
            <a:avLst/>
          </a:prstGeom>
        </p:spPr>
      </p:pic>
      <p:sp>
        <p:nvSpPr>
          <p:cNvPr id="4" name="Title 3">
            <a:extLst>
              <a:ext uri="{FF2B5EF4-FFF2-40B4-BE49-F238E27FC236}">
                <a16:creationId xmlns:a16="http://schemas.microsoft.com/office/drawing/2014/main" id="{305E10E9-9AB7-0642-D4C4-DDFDAB7B5B2C}"/>
              </a:ext>
            </a:extLst>
          </p:cNvPr>
          <p:cNvSpPr>
            <a:spLocks noGrp="1"/>
          </p:cNvSpPr>
          <p:nvPr>
            <p:ph type="title"/>
          </p:nvPr>
        </p:nvSpPr>
        <p:spPr>
          <a:xfrm>
            <a:off x="838200" y="2177108"/>
            <a:ext cx="10515600" cy="3385738"/>
          </a:xfrm>
        </p:spPr>
        <p:txBody>
          <a:bodyPr/>
          <a:lstStyle/>
          <a:p>
            <a:r>
              <a:rPr lang="en-US" dirty="0"/>
              <a:t>SOC ESTIMATION OF LITHIUM ION BATTERY</a:t>
            </a:r>
          </a:p>
        </p:txBody>
      </p:sp>
      <p:sp>
        <p:nvSpPr>
          <p:cNvPr id="2" name="Subtitle 1">
            <a:extLst>
              <a:ext uri="{FF2B5EF4-FFF2-40B4-BE49-F238E27FC236}">
                <a16:creationId xmlns:a16="http://schemas.microsoft.com/office/drawing/2014/main" id="{A1307D8B-2864-21B6-1CE1-B605F29281C5}"/>
              </a:ext>
            </a:extLst>
          </p:cNvPr>
          <p:cNvSpPr>
            <a:spLocks noGrp="1"/>
          </p:cNvSpPr>
          <p:nvPr>
            <p:ph type="subTitle" idx="1"/>
          </p:nvPr>
        </p:nvSpPr>
        <p:spPr>
          <a:xfrm>
            <a:off x="1415845" y="5624052"/>
            <a:ext cx="9144000" cy="953728"/>
          </a:xfrm>
        </p:spPr>
        <p:txBody>
          <a:bodyPr vert="horz" lIns="0" tIns="0" rIns="0" bIns="0" rtlCol="0" anchor="t">
            <a:noAutofit/>
          </a:bodyPr>
          <a:lstStyle/>
          <a:p>
            <a:r>
              <a:rPr lang="en-US" cap="none" dirty="0"/>
              <a:t>In supervision of </a:t>
            </a:r>
          </a:p>
          <a:p>
            <a:r>
              <a:rPr lang="en-US" cap="none" dirty="0"/>
              <a:t>-</a:t>
            </a:r>
            <a:r>
              <a:rPr lang="pl-PL" b="0" i="0" cap="none" dirty="0">
                <a:solidFill>
                  <a:srgbClr val="DC143C"/>
                </a:solidFill>
                <a:effectLst/>
                <a:latin typeface="Arial" panose="020B0604020202020204" pitchFamily="34" charset="0"/>
              </a:rPr>
              <a:t>D</a:t>
            </a:r>
            <a:r>
              <a:rPr lang="en-IN" cap="none" dirty="0">
                <a:solidFill>
                  <a:srgbClr val="DC143C"/>
                </a:solidFill>
                <a:latin typeface="Arial" panose="020B0604020202020204" pitchFamily="34" charset="0"/>
              </a:rPr>
              <a:t>r</a:t>
            </a:r>
            <a:r>
              <a:rPr lang="pl-PL" b="0" i="0" cap="none" dirty="0">
                <a:solidFill>
                  <a:srgbClr val="DC143C"/>
                </a:solidFill>
                <a:effectLst/>
                <a:latin typeface="Arial" panose="020B0604020202020204" pitchFamily="34" charset="0"/>
              </a:rPr>
              <a:t>. </a:t>
            </a:r>
            <a:r>
              <a:rPr lang="pl-PL" b="0" i="0" dirty="0">
                <a:solidFill>
                  <a:srgbClr val="DC143C"/>
                </a:solidFill>
                <a:effectLst/>
                <a:latin typeface="Arial" panose="020B0604020202020204" pitchFamily="34" charset="0"/>
              </a:rPr>
              <a:t>N. K. Swami Naidu</a:t>
            </a:r>
            <a:endParaRPr lang="en-US" cap="none" dirty="0"/>
          </a:p>
        </p:txBody>
      </p:sp>
    </p:spTree>
    <p:extLst>
      <p:ext uri="{BB962C8B-B14F-4D97-AF65-F5344CB8AC3E}">
        <p14:creationId xmlns:p14="http://schemas.microsoft.com/office/powerpoint/2010/main" val="855215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6826B811-6E93-ACFE-AFAE-6E67AFBD320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F54BE5B-6217-0BBF-8C09-BA8DF82D69AF}"/>
              </a:ext>
            </a:extLst>
          </p:cNvPr>
          <p:cNvSpPr>
            <a:spLocks noGrp="1"/>
          </p:cNvSpPr>
          <p:nvPr>
            <p:ph type="ctrTitle"/>
          </p:nvPr>
        </p:nvSpPr>
        <p:spPr>
          <a:xfrm>
            <a:off x="1" y="0"/>
            <a:ext cx="12107118" cy="655811"/>
          </a:xfrm>
          <a:noFill/>
        </p:spPr>
        <p:txBody>
          <a:bodyPr anchor="ctr" anchorCtr="0"/>
          <a:lstStyle/>
          <a:p>
            <a:r>
              <a:rPr lang="en-US" sz="4000" u="sng" dirty="0"/>
              <a:t>Simulation of coulomb counting</a:t>
            </a:r>
          </a:p>
        </p:txBody>
      </p:sp>
      <p:pic>
        <p:nvPicPr>
          <p:cNvPr id="5" name="Picture 4">
            <a:extLst>
              <a:ext uri="{FF2B5EF4-FFF2-40B4-BE49-F238E27FC236}">
                <a16:creationId xmlns:a16="http://schemas.microsoft.com/office/drawing/2014/main" id="{BE3609C8-ACA4-EFF2-03B6-1BEEDE7CDA84}"/>
              </a:ext>
            </a:extLst>
          </p:cNvPr>
          <p:cNvPicPr>
            <a:picLocks noChangeAspect="1"/>
          </p:cNvPicPr>
          <p:nvPr/>
        </p:nvPicPr>
        <p:blipFill>
          <a:blip r:embed="rId2"/>
          <a:stretch>
            <a:fillRect/>
          </a:stretch>
        </p:blipFill>
        <p:spPr>
          <a:xfrm>
            <a:off x="0" y="789297"/>
            <a:ext cx="12192000" cy="5649795"/>
          </a:xfrm>
          <a:prstGeom prst="rect">
            <a:avLst/>
          </a:prstGeom>
        </p:spPr>
      </p:pic>
    </p:spTree>
    <p:extLst>
      <p:ext uri="{BB962C8B-B14F-4D97-AF65-F5344CB8AC3E}">
        <p14:creationId xmlns:p14="http://schemas.microsoft.com/office/powerpoint/2010/main" val="712051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CDECA1DB-C72C-A6CB-FE25-B2F192558A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F2235C-1B13-B446-B770-FD337D291919}"/>
              </a:ext>
            </a:extLst>
          </p:cNvPr>
          <p:cNvSpPr>
            <a:spLocks noGrp="1"/>
          </p:cNvSpPr>
          <p:nvPr>
            <p:ph type="ctrTitle"/>
          </p:nvPr>
        </p:nvSpPr>
        <p:spPr>
          <a:xfrm>
            <a:off x="1" y="0"/>
            <a:ext cx="12107118" cy="655811"/>
          </a:xfrm>
          <a:noFill/>
        </p:spPr>
        <p:txBody>
          <a:bodyPr anchor="ctr" anchorCtr="0"/>
          <a:lstStyle/>
          <a:p>
            <a:r>
              <a:rPr lang="en-US" sz="4000" u="sng" dirty="0"/>
              <a:t>Simulation of coulomb counting</a:t>
            </a:r>
          </a:p>
        </p:txBody>
      </p:sp>
      <p:pic>
        <p:nvPicPr>
          <p:cNvPr id="4" name="Picture 3">
            <a:extLst>
              <a:ext uri="{FF2B5EF4-FFF2-40B4-BE49-F238E27FC236}">
                <a16:creationId xmlns:a16="http://schemas.microsoft.com/office/drawing/2014/main" id="{67776BA1-5053-CF02-C552-8B490EA87747}"/>
              </a:ext>
            </a:extLst>
          </p:cNvPr>
          <p:cNvPicPr>
            <a:picLocks noChangeAspect="1"/>
          </p:cNvPicPr>
          <p:nvPr/>
        </p:nvPicPr>
        <p:blipFill>
          <a:blip r:embed="rId2"/>
          <a:stretch>
            <a:fillRect/>
          </a:stretch>
        </p:blipFill>
        <p:spPr>
          <a:xfrm>
            <a:off x="0" y="872709"/>
            <a:ext cx="12192000" cy="5691313"/>
          </a:xfrm>
          <a:prstGeom prst="rect">
            <a:avLst/>
          </a:prstGeom>
        </p:spPr>
      </p:pic>
    </p:spTree>
    <p:extLst>
      <p:ext uri="{BB962C8B-B14F-4D97-AF65-F5344CB8AC3E}">
        <p14:creationId xmlns:p14="http://schemas.microsoft.com/office/powerpoint/2010/main" val="1485962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A16DCF49-9D92-320F-309C-DC4CE9E984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ED90F40-2124-9640-259C-F6A93F9D32C8}"/>
              </a:ext>
            </a:extLst>
          </p:cNvPr>
          <p:cNvSpPr>
            <a:spLocks noGrp="1"/>
          </p:cNvSpPr>
          <p:nvPr>
            <p:ph type="ctrTitle"/>
          </p:nvPr>
        </p:nvSpPr>
        <p:spPr>
          <a:xfrm>
            <a:off x="1" y="0"/>
            <a:ext cx="12107118" cy="655811"/>
          </a:xfrm>
          <a:noFill/>
        </p:spPr>
        <p:txBody>
          <a:bodyPr anchor="ctr" anchorCtr="0"/>
          <a:lstStyle/>
          <a:p>
            <a:r>
              <a:rPr lang="en-US" sz="4000" u="sng" dirty="0"/>
              <a:t>Simulation of coulomb counting</a:t>
            </a:r>
          </a:p>
        </p:txBody>
      </p:sp>
      <p:pic>
        <p:nvPicPr>
          <p:cNvPr id="5" name="Picture 4">
            <a:extLst>
              <a:ext uri="{FF2B5EF4-FFF2-40B4-BE49-F238E27FC236}">
                <a16:creationId xmlns:a16="http://schemas.microsoft.com/office/drawing/2014/main" id="{1DD6E029-E3CE-8B9A-5043-C6389C7B3810}"/>
              </a:ext>
            </a:extLst>
          </p:cNvPr>
          <p:cNvPicPr>
            <a:picLocks noChangeAspect="1"/>
          </p:cNvPicPr>
          <p:nvPr/>
        </p:nvPicPr>
        <p:blipFill>
          <a:blip r:embed="rId2"/>
          <a:stretch>
            <a:fillRect/>
          </a:stretch>
        </p:blipFill>
        <p:spPr>
          <a:xfrm>
            <a:off x="0" y="859056"/>
            <a:ext cx="12192000" cy="5627567"/>
          </a:xfrm>
          <a:prstGeom prst="rect">
            <a:avLst/>
          </a:prstGeom>
        </p:spPr>
      </p:pic>
    </p:spTree>
    <p:extLst>
      <p:ext uri="{BB962C8B-B14F-4D97-AF65-F5344CB8AC3E}">
        <p14:creationId xmlns:p14="http://schemas.microsoft.com/office/powerpoint/2010/main" val="4195502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2AC69D3D-B7B0-2583-4871-97E120B7A8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8A31E0-3FAB-3279-BE5B-B0D4139ECE54}"/>
              </a:ext>
            </a:extLst>
          </p:cNvPr>
          <p:cNvSpPr>
            <a:spLocks noGrp="1"/>
          </p:cNvSpPr>
          <p:nvPr>
            <p:ph type="ctrTitle"/>
          </p:nvPr>
        </p:nvSpPr>
        <p:spPr>
          <a:xfrm>
            <a:off x="1" y="0"/>
            <a:ext cx="12107118" cy="655811"/>
          </a:xfrm>
          <a:noFill/>
        </p:spPr>
        <p:txBody>
          <a:bodyPr anchor="ctr" anchorCtr="0"/>
          <a:lstStyle/>
          <a:p>
            <a:r>
              <a:rPr lang="en-US" sz="4000" u="sng" dirty="0"/>
              <a:t>Simulation of Kalman filter</a:t>
            </a:r>
          </a:p>
        </p:txBody>
      </p:sp>
      <p:pic>
        <p:nvPicPr>
          <p:cNvPr id="4" name="Picture 3">
            <a:extLst>
              <a:ext uri="{FF2B5EF4-FFF2-40B4-BE49-F238E27FC236}">
                <a16:creationId xmlns:a16="http://schemas.microsoft.com/office/drawing/2014/main" id="{F6469C95-E98A-6C6A-C38C-7E7EA3603701}"/>
              </a:ext>
            </a:extLst>
          </p:cNvPr>
          <p:cNvPicPr>
            <a:picLocks noChangeAspect="1"/>
          </p:cNvPicPr>
          <p:nvPr/>
        </p:nvPicPr>
        <p:blipFill>
          <a:blip r:embed="rId2"/>
          <a:srcRect/>
          <a:stretch/>
        </p:blipFill>
        <p:spPr>
          <a:xfrm>
            <a:off x="0" y="868102"/>
            <a:ext cx="12191999" cy="5660020"/>
          </a:xfrm>
          <a:prstGeom prst="rect">
            <a:avLst/>
          </a:prstGeom>
        </p:spPr>
      </p:pic>
    </p:spTree>
    <p:extLst>
      <p:ext uri="{BB962C8B-B14F-4D97-AF65-F5344CB8AC3E}">
        <p14:creationId xmlns:p14="http://schemas.microsoft.com/office/powerpoint/2010/main" val="1300305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7201F7DB-878C-6DDA-7ACE-F48EFF1E63F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F8743D2-B28E-5837-70D4-C66E630D523F}"/>
              </a:ext>
            </a:extLst>
          </p:cNvPr>
          <p:cNvSpPr>
            <a:spLocks noGrp="1"/>
          </p:cNvSpPr>
          <p:nvPr>
            <p:ph type="ctrTitle"/>
          </p:nvPr>
        </p:nvSpPr>
        <p:spPr>
          <a:xfrm>
            <a:off x="1" y="0"/>
            <a:ext cx="12107118" cy="1342661"/>
          </a:xfrm>
          <a:noFill/>
        </p:spPr>
        <p:txBody>
          <a:bodyPr anchor="ctr" anchorCtr="0"/>
          <a:lstStyle/>
          <a:p>
            <a:r>
              <a:rPr lang="en-US" sz="4000" u="sng" dirty="0"/>
              <a:t>Simulation of Kalman filter</a:t>
            </a:r>
            <a:endParaRPr lang="en-US" sz="4000" dirty="0"/>
          </a:p>
        </p:txBody>
      </p:sp>
      <p:pic>
        <p:nvPicPr>
          <p:cNvPr id="6" name="Picture 5">
            <a:extLst>
              <a:ext uri="{FF2B5EF4-FFF2-40B4-BE49-F238E27FC236}">
                <a16:creationId xmlns:a16="http://schemas.microsoft.com/office/drawing/2014/main" id="{EE573F1B-93BE-320A-8ED3-2634FA5F9808}"/>
              </a:ext>
            </a:extLst>
          </p:cNvPr>
          <p:cNvPicPr>
            <a:picLocks noChangeAspect="1"/>
          </p:cNvPicPr>
          <p:nvPr/>
        </p:nvPicPr>
        <p:blipFill>
          <a:blip r:embed="rId2"/>
          <a:srcRect/>
          <a:stretch/>
        </p:blipFill>
        <p:spPr>
          <a:xfrm>
            <a:off x="84882" y="1342662"/>
            <a:ext cx="12107118" cy="5000264"/>
          </a:xfrm>
          <a:prstGeom prst="rect">
            <a:avLst/>
          </a:prstGeom>
        </p:spPr>
      </p:pic>
    </p:spTree>
    <p:extLst>
      <p:ext uri="{BB962C8B-B14F-4D97-AF65-F5344CB8AC3E}">
        <p14:creationId xmlns:p14="http://schemas.microsoft.com/office/powerpoint/2010/main" val="2412853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FB238359-538C-3A2E-36DA-CD9EE8494D2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56BD57-D787-9D30-F081-05586585722E}"/>
              </a:ext>
            </a:extLst>
          </p:cNvPr>
          <p:cNvSpPr>
            <a:spLocks noGrp="1"/>
          </p:cNvSpPr>
          <p:nvPr>
            <p:ph type="ctrTitle"/>
          </p:nvPr>
        </p:nvSpPr>
        <p:spPr>
          <a:xfrm>
            <a:off x="1" y="0"/>
            <a:ext cx="12107118" cy="1342661"/>
          </a:xfrm>
          <a:noFill/>
        </p:spPr>
        <p:txBody>
          <a:bodyPr anchor="ctr" anchorCtr="0"/>
          <a:lstStyle/>
          <a:p>
            <a:r>
              <a:rPr lang="en-US" sz="4000" u="sng" dirty="0"/>
              <a:t>Simulation of Kalman filter WITH HIGH NOISE SENSOR</a:t>
            </a:r>
            <a:endParaRPr lang="en-US" sz="4000" dirty="0"/>
          </a:p>
        </p:txBody>
      </p:sp>
      <p:pic>
        <p:nvPicPr>
          <p:cNvPr id="4" name="Picture 3">
            <a:extLst>
              <a:ext uri="{FF2B5EF4-FFF2-40B4-BE49-F238E27FC236}">
                <a16:creationId xmlns:a16="http://schemas.microsoft.com/office/drawing/2014/main" id="{8C71B287-2D04-1410-F65C-63391B5CBB06}"/>
              </a:ext>
            </a:extLst>
          </p:cNvPr>
          <p:cNvPicPr>
            <a:picLocks noChangeAspect="1"/>
          </p:cNvPicPr>
          <p:nvPr/>
        </p:nvPicPr>
        <p:blipFill>
          <a:blip r:embed="rId2"/>
          <a:stretch>
            <a:fillRect/>
          </a:stretch>
        </p:blipFill>
        <p:spPr>
          <a:xfrm>
            <a:off x="0" y="1209040"/>
            <a:ext cx="12191999" cy="5382742"/>
          </a:xfrm>
          <a:prstGeom prst="rect">
            <a:avLst/>
          </a:prstGeom>
        </p:spPr>
      </p:pic>
    </p:spTree>
    <p:extLst>
      <p:ext uri="{BB962C8B-B14F-4D97-AF65-F5344CB8AC3E}">
        <p14:creationId xmlns:p14="http://schemas.microsoft.com/office/powerpoint/2010/main" val="2438054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280160" y="1097280"/>
            <a:ext cx="9821955" cy="914400"/>
          </a:xfrm>
          <a:noFill/>
        </p:spPr>
        <p:txBody>
          <a:bodyPr anchor="t" anchorCtr="0"/>
          <a:lstStyle/>
          <a:p>
            <a:r>
              <a:rPr lang="en-US" dirty="0"/>
              <a:t>summary</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1280160" y="2377440"/>
            <a:ext cx="4663440" cy="3566160"/>
          </a:xfrm>
          <a:solidFill>
            <a:schemeClr val="accent1">
              <a:lumMod val="20000"/>
              <a:lumOff val="80000"/>
            </a:schemeClr>
          </a:solidFill>
        </p:spPr>
        <p:txBody>
          <a:bodyPr vert="horz" lIns="365760" tIns="365760" rIns="365760" bIns="365760" rtlCol="0" anchor="t">
            <a:noAutofit/>
          </a:bodyPr>
          <a:lstStyle/>
          <a:p>
            <a:r>
              <a:rPr lang="en-US" dirty="0"/>
              <a:t>Open circuit voltage based soc estimation of the battery is a good way of estimation of the battery but its accuracy goes down with aging of the battery.</a:t>
            </a:r>
          </a:p>
          <a:p>
            <a:r>
              <a:rPr lang="en-US" dirty="0"/>
              <a:t>Coulomb counting method is better than OCV method because it is not affected by the aging of the battery.</a:t>
            </a:r>
          </a:p>
          <a:p>
            <a:r>
              <a:rPr lang="en-US" dirty="0"/>
              <a:t>But it highly depend on initialization value for estimation and for that we again have to follow other methods.</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2"/>
          </p:nvPr>
        </p:nvSpPr>
        <p:spPr>
          <a:xfrm>
            <a:off x="6309360" y="2377440"/>
            <a:ext cx="4663440" cy="3566160"/>
          </a:xfrm>
          <a:solidFill>
            <a:schemeClr val="accent1">
              <a:lumMod val="20000"/>
              <a:lumOff val="80000"/>
            </a:schemeClr>
          </a:solidFill>
        </p:spPr>
        <p:txBody>
          <a:bodyPr vert="horz" lIns="365760" tIns="365760" rIns="365760" bIns="365760" rtlCol="0" anchor="t">
            <a:noAutofit/>
          </a:bodyPr>
          <a:lstStyle/>
          <a:p>
            <a:r>
              <a:rPr lang="en-US" dirty="0"/>
              <a:t>Also, it accumulates the error of the sensor noises and hence give inaccuracy overtime.</a:t>
            </a:r>
          </a:p>
          <a:p>
            <a:r>
              <a:rPr lang="en-US" dirty="0"/>
              <a:t>Kalman filter method is the best method for SOC estimation of the battery. We need to also give the initial state of charge in this process but it converges on real SOC over time.</a:t>
            </a:r>
          </a:p>
          <a:p>
            <a:r>
              <a:rPr lang="en-US" dirty="0"/>
              <a:t>Complexity, model dependency and tuning process noises are main drawback of Kalman filter based method.</a:t>
            </a:r>
          </a:p>
        </p:txBody>
      </p:sp>
    </p:spTree>
    <p:extLst>
      <p:ext uri="{BB962C8B-B14F-4D97-AF65-F5344CB8AC3E}">
        <p14:creationId xmlns:p14="http://schemas.microsoft.com/office/powerpoint/2010/main" val="837402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39FA-84F2-3624-49D6-32B9E0363C56}"/>
              </a:ext>
            </a:extLst>
          </p:cNvPr>
          <p:cNvSpPr>
            <a:spLocks noGrp="1"/>
          </p:cNvSpPr>
          <p:nvPr>
            <p:ph type="title"/>
          </p:nvPr>
        </p:nvSpPr>
        <p:spPr>
          <a:xfrm>
            <a:off x="841248" y="3163824"/>
            <a:ext cx="10515600" cy="2322576"/>
          </a:xfrm>
          <a:noFill/>
        </p:spPr>
        <p:txBody>
          <a:bodyPr bIns="0" anchor="ctr" anchorCtr="0"/>
          <a:lstStyle/>
          <a:p>
            <a:r>
              <a:rPr lang="en-US" dirty="0"/>
              <a:t>Thank you</a:t>
            </a:r>
          </a:p>
        </p:txBody>
      </p:sp>
      <p:sp>
        <p:nvSpPr>
          <p:cNvPr id="4" name="Text Placeholder 3">
            <a:extLst>
              <a:ext uri="{FF2B5EF4-FFF2-40B4-BE49-F238E27FC236}">
                <a16:creationId xmlns:a16="http://schemas.microsoft.com/office/drawing/2014/main" id="{A704BCD3-171F-C06E-AC4E-108832525DF4}"/>
              </a:ext>
            </a:extLst>
          </p:cNvPr>
          <p:cNvSpPr>
            <a:spLocks noGrp="1"/>
          </p:cNvSpPr>
          <p:nvPr>
            <p:ph type="body" sz="quarter" idx="14"/>
          </p:nvPr>
        </p:nvSpPr>
        <p:spPr>
          <a:xfrm>
            <a:off x="1572768" y="6044184"/>
            <a:ext cx="9116568" cy="365760"/>
          </a:xfrm>
        </p:spPr>
        <p:txBody>
          <a:bodyPr anchor="t" anchorCtr="0"/>
          <a:lstStyle/>
          <a:p>
            <a:r>
              <a:rPr lang="en-US" cap="none" dirty="0"/>
              <a:t>Shivansh Mishra | shivansh.mishra.cd.eee23@itbhu.ac.in </a:t>
            </a:r>
            <a:r>
              <a:rPr lang="en-US" dirty="0"/>
              <a:t>| +91-7703808613</a:t>
            </a:r>
          </a:p>
        </p:txBody>
      </p:sp>
      <p:pic>
        <p:nvPicPr>
          <p:cNvPr id="12" name="Picture 11">
            <a:extLst>
              <a:ext uri="{FF2B5EF4-FFF2-40B4-BE49-F238E27FC236}">
                <a16:creationId xmlns:a16="http://schemas.microsoft.com/office/drawing/2014/main" id="{0EB69C7A-D9C2-01AF-6E05-CE95D3C6DB1B}"/>
              </a:ext>
            </a:extLst>
          </p:cNvPr>
          <p:cNvPicPr>
            <a:picLocks noChangeAspect="1"/>
          </p:cNvPicPr>
          <p:nvPr/>
        </p:nvPicPr>
        <p:blipFill>
          <a:blip r:embed="rId2"/>
          <a:srcRect b="6261"/>
          <a:stretch/>
        </p:blipFill>
        <p:spPr>
          <a:xfrm>
            <a:off x="3417093" y="0"/>
            <a:ext cx="5357813" cy="5299587"/>
          </a:xfrm>
          <a:prstGeom prst="rect">
            <a:avLst/>
          </a:prstGeom>
        </p:spPr>
      </p:pic>
    </p:spTree>
    <p:extLst>
      <p:ext uri="{BB962C8B-B14F-4D97-AF65-F5344CB8AC3E}">
        <p14:creationId xmlns:p14="http://schemas.microsoft.com/office/powerpoint/2010/main" val="48752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EB422-1287-FCEB-63CE-599FDC8468D8}"/>
              </a:ext>
            </a:extLst>
          </p:cNvPr>
          <p:cNvSpPr>
            <a:spLocks noGrp="1"/>
          </p:cNvSpPr>
          <p:nvPr>
            <p:ph type="title"/>
          </p:nvPr>
        </p:nvSpPr>
        <p:spPr>
          <a:xfrm>
            <a:off x="589280" y="1357834"/>
            <a:ext cx="5811520" cy="806246"/>
          </a:xfrm>
        </p:spPr>
        <p:txBody>
          <a:bodyPr/>
          <a:lstStyle/>
          <a:p>
            <a:r>
              <a:rPr lang="en-US" sz="5400" u="sng" dirty="0"/>
              <a:t>CONTETS</a:t>
            </a:r>
          </a:p>
        </p:txBody>
      </p:sp>
      <p:sp>
        <p:nvSpPr>
          <p:cNvPr id="3" name="Content Placeholder 2">
            <a:extLst>
              <a:ext uri="{FF2B5EF4-FFF2-40B4-BE49-F238E27FC236}">
                <a16:creationId xmlns:a16="http://schemas.microsoft.com/office/drawing/2014/main" id="{4D038CD2-9585-7E51-5359-D52935A77DF0}"/>
              </a:ext>
            </a:extLst>
          </p:cNvPr>
          <p:cNvSpPr>
            <a:spLocks noGrp="1"/>
          </p:cNvSpPr>
          <p:nvPr>
            <p:ph idx="1"/>
          </p:nvPr>
        </p:nvSpPr>
        <p:spPr>
          <a:xfrm>
            <a:off x="589280" y="2012171"/>
            <a:ext cx="4114800" cy="3768377"/>
          </a:xfrm>
        </p:spPr>
        <p:txBody>
          <a:bodyPr vert="horz" lIns="0" tIns="0" rIns="0" bIns="0" rtlCol="0" anchor="t">
            <a:noAutofit/>
          </a:bodyPr>
          <a:lstStyle/>
          <a:p>
            <a:endParaRPr lang="en-US" dirty="0"/>
          </a:p>
          <a:p>
            <a:r>
              <a:rPr lang="en-US" dirty="0"/>
              <a:t>Lithium ion batteries</a:t>
            </a:r>
          </a:p>
          <a:p>
            <a:r>
              <a:rPr lang="en-US" dirty="0"/>
              <a:t>Battery management system</a:t>
            </a:r>
          </a:p>
          <a:p>
            <a:r>
              <a:rPr lang="en-US" dirty="0"/>
              <a:t>State of charge</a:t>
            </a:r>
          </a:p>
          <a:p>
            <a:r>
              <a:rPr lang="en-US" dirty="0"/>
              <a:t>Techniques of estimating</a:t>
            </a:r>
          </a:p>
          <a:p>
            <a:r>
              <a:rPr lang="en-US" dirty="0"/>
              <a:t>Software simulations</a:t>
            </a:r>
          </a:p>
          <a:p>
            <a:r>
              <a:rPr lang="en-US" dirty="0"/>
              <a:t>conclusion</a:t>
            </a:r>
          </a:p>
        </p:txBody>
      </p:sp>
      <p:pic>
        <p:nvPicPr>
          <p:cNvPr id="11" name="Picture 10">
            <a:extLst>
              <a:ext uri="{FF2B5EF4-FFF2-40B4-BE49-F238E27FC236}">
                <a16:creationId xmlns:a16="http://schemas.microsoft.com/office/drawing/2014/main" id="{80AD34C2-A3E7-41E7-5FAF-BE38EE46A8C1}"/>
              </a:ext>
            </a:extLst>
          </p:cNvPr>
          <p:cNvPicPr>
            <a:picLocks noChangeAspect="1"/>
          </p:cNvPicPr>
          <p:nvPr/>
        </p:nvPicPr>
        <p:blipFill>
          <a:blip r:embed="rId2"/>
          <a:stretch>
            <a:fillRect/>
          </a:stretch>
        </p:blipFill>
        <p:spPr>
          <a:xfrm>
            <a:off x="4927600" y="976312"/>
            <a:ext cx="6146799" cy="4905375"/>
          </a:xfrm>
          <a:prstGeom prst="rect">
            <a:avLst/>
          </a:prstGeom>
        </p:spPr>
      </p:pic>
    </p:spTree>
    <p:extLst>
      <p:ext uri="{BB962C8B-B14F-4D97-AF65-F5344CB8AC3E}">
        <p14:creationId xmlns:p14="http://schemas.microsoft.com/office/powerpoint/2010/main" val="2910866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89C10331-6CEB-7A9D-2B9F-E0170A48C2E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B8BD89F-F95E-5BDF-663B-4FBF24488E22}"/>
              </a:ext>
            </a:extLst>
          </p:cNvPr>
          <p:cNvSpPr>
            <a:spLocks noGrp="1"/>
          </p:cNvSpPr>
          <p:nvPr>
            <p:ph type="ctrTitle"/>
          </p:nvPr>
        </p:nvSpPr>
        <p:spPr>
          <a:xfrm>
            <a:off x="1" y="0"/>
            <a:ext cx="12107118" cy="655811"/>
          </a:xfrm>
          <a:noFill/>
        </p:spPr>
        <p:txBody>
          <a:bodyPr anchor="ctr" anchorCtr="0"/>
          <a:lstStyle/>
          <a:p>
            <a:r>
              <a:rPr lang="en-US" sz="4000" u="sng" dirty="0"/>
              <a:t>Lithium-ion battery architecture</a:t>
            </a:r>
          </a:p>
        </p:txBody>
      </p:sp>
      <p:pic>
        <p:nvPicPr>
          <p:cNvPr id="4" name="Picture 3">
            <a:extLst>
              <a:ext uri="{FF2B5EF4-FFF2-40B4-BE49-F238E27FC236}">
                <a16:creationId xmlns:a16="http://schemas.microsoft.com/office/drawing/2014/main" id="{2843E5F7-14EC-E9D5-8836-6BFC929F2D2B}"/>
              </a:ext>
            </a:extLst>
          </p:cNvPr>
          <p:cNvPicPr>
            <a:picLocks noChangeAspect="1"/>
          </p:cNvPicPr>
          <p:nvPr/>
        </p:nvPicPr>
        <p:blipFill>
          <a:blip r:embed="rId2"/>
          <a:stretch>
            <a:fillRect/>
          </a:stretch>
        </p:blipFill>
        <p:spPr>
          <a:xfrm>
            <a:off x="1" y="825910"/>
            <a:ext cx="12192000" cy="5855877"/>
          </a:xfrm>
          <a:prstGeom prst="rect">
            <a:avLst/>
          </a:prstGeom>
        </p:spPr>
      </p:pic>
    </p:spTree>
    <p:extLst>
      <p:ext uri="{BB962C8B-B14F-4D97-AF65-F5344CB8AC3E}">
        <p14:creationId xmlns:p14="http://schemas.microsoft.com/office/powerpoint/2010/main" val="3989069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96645" y="3647767"/>
            <a:ext cx="3736258" cy="539791"/>
          </a:xfrm>
          <a:noFill/>
        </p:spPr>
        <p:txBody>
          <a:bodyPr anchor="ctr" anchorCtr="0">
            <a:noAutofit/>
          </a:bodyPr>
          <a:lstStyle/>
          <a:p>
            <a:endParaRPr lang="en-US" sz="2800" b="1" i="1" u="sng" dirty="0">
              <a:solidFill>
                <a:srgbClr val="FFC000"/>
              </a:solidFill>
            </a:endParaRPr>
          </a:p>
        </p:txBody>
      </p:sp>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4129548" y="2011885"/>
            <a:ext cx="8062452" cy="4793564"/>
          </a:xfrm>
          <a:noFill/>
        </p:spPr>
        <p:txBody>
          <a:bodyPr>
            <a:normAutofit/>
          </a:bodyPr>
          <a:lstStyle/>
          <a:p>
            <a:pPr marL="342900" indent="-342900" algn="l">
              <a:buFont typeface="Arial" panose="020B0604020202020204" pitchFamily="34" charset="0"/>
              <a:buChar char="•"/>
            </a:pPr>
            <a:r>
              <a:rPr lang="en-US" dirty="0">
                <a:solidFill>
                  <a:srgbClr val="0070C0"/>
                </a:solidFill>
              </a:rPr>
              <a:t>Lithium-ion batteries are now most widely used battery. Many of our daily life's things like our smartphones, laptop, EV’s all uses lithium-ion batteries for power storage.</a:t>
            </a:r>
          </a:p>
          <a:p>
            <a:pPr marL="342900" indent="-342900" algn="l">
              <a:buFont typeface="Arial" panose="020B0604020202020204" pitchFamily="34" charset="0"/>
              <a:buChar char="•"/>
            </a:pPr>
            <a:r>
              <a:rPr lang="en-US" i="0" dirty="0">
                <a:solidFill>
                  <a:srgbClr val="001D35"/>
                </a:solidFill>
                <a:effectLst/>
                <a:latin typeface="Google Sans"/>
              </a:rPr>
              <a:t>The global battery management system (BMS) market size was estimated at around </a:t>
            </a:r>
            <a:r>
              <a:rPr lang="en-US" dirty="0"/>
              <a:t>$8.6 billion in 2023 and is projected to reach $17.2 billion by 2029 according to GlobeNewswire.</a:t>
            </a:r>
            <a:endParaRPr lang="en-US" dirty="0">
              <a:solidFill>
                <a:srgbClr val="0070C0"/>
              </a:solidFill>
            </a:endParaRPr>
          </a:p>
          <a:p>
            <a:pPr marL="342900" indent="-342900" algn="l">
              <a:buFont typeface="Arial" panose="020B0604020202020204" pitchFamily="34" charset="0"/>
              <a:buChar char="•"/>
            </a:pPr>
            <a:r>
              <a:rPr lang="en-US" dirty="0">
                <a:solidFill>
                  <a:srgbClr val="0070C0"/>
                </a:solidFill>
              </a:rPr>
              <a:t>Growing demand of batteries in daily life also requires more safety and that need to properly manage the battery.</a:t>
            </a:r>
          </a:p>
          <a:p>
            <a:pPr marL="342900" indent="-342900" algn="l">
              <a:buFont typeface="Arial" panose="020B0604020202020204" pitchFamily="34" charset="0"/>
              <a:buChar char="•"/>
            </a:pPr>
            <a:r>
              <a:rPr lang="en-US" dirty="0"/>
              <a:t>A </a:t>
            </a:r>
            <a:r>
              <a:rPr lang="en-US" b="1" dirty="0"/>
              <a:t>Battery Management System (BMS)</a:t>
            </a:r>
            <a:r>
              <a:rPr lang="en-US" dirty="0"/>
              <a:t> is a crucial component in battery-powered systems like electric vehicles, solar energy systems, UPS, and portable electronics. It ensures safe, reliable, and efficient operation of battery packs.</a:t>
            </a:r>
          </a:p>
        </p:txBody>
      </p:sp>
      <p:pic>
        <p:nvPicPr>
          <p:cNvPr id="13" name="Picture 12">
            <a:extLst>
              <a:ext uri="{FF2B5EF4-FFF2-40B4-BE49-F238E27FC236}">
                <a16:creationId xmlns:a16="http://schemas.microsoft.com/office/drawing/2014/main" id="{263B417B-ECDD-52D9-0849-D7834C773057}"/>
              </a:ext>
            </a:extLst>
          </p:cNvPr>
          <p:cNvPicPr>
            <a:picLocks noChangeAspect="1"/>
          </p:cNvPicPr>
          <p:nvPr/>
        </p:nvPicPr>
        <p:blipFill>
          <a:blip r:embed="rId3"/>
          <a:stretch>
            <a:fillRect/>
          </a:stretch>
        </p:blipFill>
        <p:spPr>
          <a:xfrm>
            <a:off x="1" y="0"/>
            <a:ext cx="4119716" cy="6858000"/>
          </a:xfrm>
          <a:prstGeom prst="rect">
            <a:avLst/>
          </a:prstGeom>
        </p:spPr>
      </p:pic>
      <p:sp>
        <p:nvSpPr>
          <p:cNvPr id="8" name="Rectangle 7">
            <a:extLst>
              <a:ext uri="{FF2B5EF4-FFF2-40B4-BE49-F238E27FC236}">
                <a16:creationId xmlns:a16="http://schemas.microsoft.com/office/drawing/2014/main" id="{F5A2207A-9951-2FED-4A34-4512A9503A65}"/>
              </a:ext>
            </a:extLst>
          </p:cNvPr>
          <p:cNvSpPr/>
          <p:nvPr/>
        </p:nvSpPr>
        <p:spPr>
          <a:xfrm>
            <a:off x="4041058" y="20320"/>
            <a:ext cx="8150941" cy="175432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ln w="0"/>
              <a:solidFill>
                <a:schemeClr val="tx1"/>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412D97C9-1D4F-A6C4-A167-98BF516F554C}"/>
              </a:ext>
            </a:extLst>
          </p:cNvPr>
          <p:cNvSpPr txBox="1"/>
          <p:nvPr/>
        </p:nvSpPr>
        <p:spPr>
          <a:xfrm>
            <a:off x="4850864" y="52551"/>
            <a:ext cx="6442841" cy="1754326"/>
          </a:xfrm>
          <a:prstGeom prst="rect">
            <a:avLst/>
          </a:prstGeom>
          <a:noFill/>
        </p:spPr>
        <p:txBody>
          <a:bodyPr wrap="square" rtlCol="0">
            <a:spAutoFit/>
          </a:bodyPr>
          <a:lstStyle/>
          <a:p>
            <a:pPr algn="ctr"/>
            <a:r>
              <a:rPr lang="en-IN" sz="5400" u="sng" dirty="0"/>
              <a:t>BATTERY MANAGEMENT SYSTEM</a:t>
            </a:r>
          </a:p>
        </p:txBody>
      </p:sp>
    </p:spTree>
    <p:extLst>
      <p:ext uri="{BB962C8B-B14F-4D97-AF65-F5344CB8AC3E}">
        <p14:creationId xmlns:p14="http://schemas.microsoft.com/office/powerpoint/2010/main" val="100803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5E048-0D0F-0A7C-FDCB-DFB74F60E8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EF40B9-5372-737C-E814-966B5DD54B37}"/>
              </a:ext>
            </a:extLst>
          </p:cNvPr>
          <p:cNvSpPr>
            <a:spLocks noGrp="1"/>
          </p:cNvSpPr>
          <p:nvPr>
            <p:ph type="title"/>
          </p:nvPr>
        </p:nvSpPr>
        <p:spPr>
          <a:xfrm>
            <a:off x="5598336" y="2285999"/>
            <a:ext cx="3139440" cy="2286000"/>
          </a:xfrm>
        </p:spPr>
        <p:txBody>
          <a:bodyPr/>
          <a:lstStyle/>
          <a:p>
            <a:endParaRPr lang="en-US" dirty="0"/>
          </a:p>
        </p:txBody>
      </p:sp>
      <p:pic>
        <p:nvPicPr>
          <p:cNvPr id="5" name="Picture 4">
            <a:extLst>
              <a:ext uri="{FF2B5EF4-FFF2-40B4-BE49-F238E27FC236}">
                <a16:creationId xmlns:a16="http://schemas.microsoft.com/office/drawing/2014/main" id="{48685CD2-BD39-76EF-BF18-05A9AB8E3FEC}"/>
              </a:ext>
            </a:extLst>
          </p:cNvPr>
          <p:cNvPicPr>
            <a:picLocks noChangeAspect="1"/>
          </p:cNvPicPr>
          <p:nvPr/>
        </p:nvPicPr>
        <p:blipFill>
          <a:blip r:embed="rId2"/>
          <a:stretch>
            <a:fillRect/>
          </a:stretch>
        </p:blipFill>
        <p:spPr>
          <a:xfrm>
            <a:off x="4319751" y="714702"/>
            <a:ext cx="7262649" cy="5975131"/>
          </a:xfrm>
          <a:prstGeom prst="rect">
            <a:avLst/>
          </a:prstGeom>
        </p:spPr>
      </p:pic>
      <p:sp>
        <p:nvSpPr>
          <p:cNvPr id="8" name="Rectangle 7">
            <a:extLst>
              <a:ext uri="{FF2B5EF4-FFF2-40B4-BE49-F238E27FC236}">
                <a16:creationId xmlns:a16="http://schemas.microsoft.com/office/drawing/2014/main" id="{36B79A39-FEB4-8D39-7A3E-EA695D204143}"/>
              </a:ext>
            </a:extLst>
          </p:cNvPr>
          <p:cNvSpPr/>
          <p:nvPr/>
        </p:nvSpPr>
        <p:spPr>
          <a:xfrm>
            <a:off x="325121" y="81280"/>
            <a:ext cx="3763404" cy="65328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AAE4AF77-6E58-3786-0349-60C0E8F83318}"/>
              </a:ext>
            </a:extLst>
          </p:cNvPr>
          <p:cNvSpPr>
            <a:spLocks noGrp="1"/>
          </p:cNvSpPr>
          <p:nvPr>
            <p:ph idx="1"/>
          </p:nvPr>
        </p:nvSpPr>
        <p:spPr>
          <a:xfrm>
            <a:off x="481374" y="430925"/>
            <a:ext cx="3607150" cy="5833242"/>
          </a:xfrm>
        </p:spPr>
        <p:txBody>
          <a:bodyPr vert="horz" lIns="0" tIns="0" rIns="0" bIns="0" rtlCol="0" anchor="t">
            <a:noAutofit/>
          </a:bodyPr>
          <a:lstStyle/>
          <a:p>
            <a:endParaRPr lang="en-US" dirty="0"/>
          </a:p>
          <a:p>
            <a:pPr marL="342900" indent="-342900" algn="l">
              <a:buFont typeface="Arial" panose="020B0604020202020204" pitchFamily="34" charset="0"/>
              <a:buChar char="•"/>
            </a:pPr>
            <a:r>
              <a:rPr lang="en-US" dirty="0">
                <a:solidFill>
                  <a:srgbClr val="0070C0"/>
                </a:solidFill>
              </a:rPr>
              <a:t>BMS monitors the voltage current and temperature of the battery and based on these parameters it estimate State of charge (SOC) and State of health (SOH), manages heat generation and optimizes power of the battery.</a:t>
            </a:r>
          </a:p>
        </p:txBody>
      </p:sp>
    </p:spTree>
    <p:extLst>
      <p:ext uri="{BB962C8B-B14F-4D97-AF65-F5344CB8AC3E}">
        <p14:creationId xmlns:p14="http://schemas.microsoft.com/office/powerpoint/2010/main" val="225996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889918" y="-108154"/>
            <a:ext cx="10241280" cy="816077"/>
          </a:xfrm>
          <a:noFill/>
        </p:spPr>
        <p:txBody>
          <a:bodyPr anchor="b" anchorCtr="0"/>
          <a:lstStyle/>
          <a:p>
            <a:r>
              <a:rPr lang="en-US" u="sng" dirty="0"/>
              <a:t>State of charge</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658761" y="707923"/>
            <a:ext cx="10894142" cy="4306529"/>
          </a:xfrm>
          <a:noFill/>
        </p:spPr>
        <p:txBody>
          <a:bodyPr>
            <a:normAutofit/>
          </a:bodyPr>
          <a:lstStyle/>
          <a:p>
            <a:pPr algn="l">
              <a:buNone/>
            </a:pPr>
            <a:r>
              <a:rPr lang="en-IN" dirty="0"/>
              <a:t>📌 </a:t>
            </a:r>
            <a:r>
              <a:rPr lang="en-IN" b="1" dirty="0"/>
              <a:t>Definition:</a:t>
            </a:r>
            <a:r>
              <a:rPr lang="en-IN" dirty="0"/>
              <a:t> The State of Charge (SoC) represents the percentage of available battery energy 		relative to its full capacity.</a:t>
            </a:r>
          </a:p>
          <a:p>
            <a:pPr algn="l">
              <a:buNone/>
            </a:pPr>
            <a:r>
              <a:rPr lang="en-IN" dirty="0"/>
              <a:t>📌 </a:t>
            </a:r>
            <a:r>
              <a:rPr lang="en-IN" b="1" dirty="0"/>
              <a:t>Measurement Methods:</a:t>
            </a:r>
            <a:endParaRPr lang="en-IN" dirty="0"/>
          </a:p>
          <a:p>
            <a:pPr lvl="1" algn="l">
              <a:buFont typeface="Arial" panose="020B0604020202020204" pitchFamily="34" charset="0"/>
              <a:buChar char="•"/>
            </a:pPr>
            <a:r>
              <a:rPr lang="en-IN" b="1" dirty="0"/>
              <a:t>Voltage-Based:</a:t>
            </a:r>
            <a:r>
              <a:rPr lang="en-IN" dirty="0"/>
              <a:t> Uses battery voltage as an indicator of charge level.</a:t>
            </a:r>
          </a:p>
          <a:p>
            <a:pPr>
              <a:buFont typeface="Arial" panose="020B0604020202020204" pitchFamily="34" charset="0"/>
              <a:buChar char="•"/>
            </a:pPr>
            <a:r>
              <a:rPr lang="en-IN" b="1" dirty="0"/>
              <a:t>Current Integration (Coulomb Counting):</a:t>
            </a:r>
            <a:r>
              <a:rPr lang="en-IN" dirty="0"/>
              <a:t> Tracks charge entering and leaving the battery.</a:t>
            </a:r>
          </a:p>
          <a:p>
            <a:pPr lvl="1" algn="l">
              <a:buFont typeface="Arial" panose="020B0604020202020204" pitchFamily="34" charset="0"/>
              <a:buChar char="•"/>
            </a:pPr>
            <a:r>
              <a:rPr lang="en-IN" b="1" dirty="0"/>
              <a:t>Kalman Filtering:</a:t>
            </a:r>
            <a:r>
              <a:rPr lang="en-IN" dirty="0"/>
              <a:t> Advanced technique improving SoC accuracy.</a:t>
            </a:r>
          </a:p>
          <a:p>
            <a:pPr algn="l">
              <a:buNone/>
            </a:pPr>
            <a:r>
              <a:rPr lang="en-IN" dirty="0"/>
              <a:t>📌 </a:t>
            </a:r>
            <a:r>
              <a:rPr lang="en-IN" b="1" dirty="0"/>
              <a:t>Importance of SoC:</a:t>
            </a:r>
            <a:r>
              <a:rPr lang="en-IN" dirty="0"/>
              <a:t> ✔ Optimizes battery performance. ✔ Prevents overcharging &amp; deep 	discharge. ✔ Essential for Electric Vehicles (EVs) &amp; energy storage systems.</a:t>
            </a:r>
          </a:p>
          <a:p>
            <a:pPr algn="l"/>
            <a:r>
              <a:rPr lang="en-IN" dirty="0"/>
              <a:t>📌 </a:t>
            </a:r>
            <a:r>
              <a:rPr lang="en-IN" b="1" dirty="0"/>
              <a:t>Key Influencing Factors:</a:t>
            </a:r>
            <a:r>
              <a:rPr lang="en-IN" dirty="0"/>
              <a:t>⚡</a:t>
            </a:r>
            <a:r>
              <a:rPr lang="en-IN" b="1" dirty="0"/>
              <a:t>Temperature Variations</a:t>
            </a:r>
            <a:r>
              <a:rPr lang="en-IN" dirty="0"/>
              <a:t> ⚡ </a:t>
            </a:r>
            <a:r>
              <a:rPr lang="en-IN" b="1" dirty="0"/>
              <a:t>Battery Aging</a:t>
            </a:r>
            <a:r>
              <a:rPr lang="en-IN" dirty="0"/>
              <a:t> ⚡ </a:t>
            </a:r>
            <a:r>
              <a:rPr lang="en-IN" b="1" dirty="0"/>
              <a:t>Discharge Rate Impact</a:t>
            </a:r>
            <a:endParaRPr lang="en-IN" dirty="0"/>
          </a:p>
          <a:p>
            <a:pPr marL="342900" indent="-342900" algn="l">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9A80AE8E-1668-DA62-3A83-C9FCE3203377}"/>
              </a:ext>
            </a:extLst>
          </p:cNvPr>
          <p:cNvPicPr>
            <a:picLocks noChangeAspect="1"/>
          </p:cNvPicPr>
          <p:nvPr/>
        </p:nvPicPr>
        <p:blipFill>
          <a:blip r:embed="rId2"/>
          <a:stretch>
            <a:fillRect/>
          </a:stretch>
        </p:blipFill>
        <p:spPr>
          <a:xfrm>
            <a:off x="350520" y="4522838"/>
            <a:ext cx="11567160" cy="2720523"/>
          </a:xfrm>
          <a:prstGeom prst="rect">
            <a:avLst/>
          </a:prstGeom>
        </p:spPr>
      </p:pic>
    </p:spTree>
    <p:extLst>
      <p:ext uri="{BB962C8B-B14F-4D97-AF65-F5344CB8AC3E}">
        <p14:creationId xmlns:p14="http://schemas.microsoft.com/office/powerpoint/2010/main" val="43519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148665" y="147484"/>
            <a:ext cx="3145142" cy="1828800"/>
          </a:xfrm>
          <a:noFill/>
        </p:spPr>
        <p:txBody>
          <a:bodyPr/>
          <a:lstStyle/>
          <a:p>
            <a:r>
              <a:rPr lang="en-US" u="sng" dirty="0"/>
              <a:t>Techniques </a:t>
            </a:r>
            <a:br>
              <a:rPr lang="en-US" u="sng" dirty="0"/>
            </a:br>
            <a:r>
              <a:rPr lang="en-US" u="sng" dirty="0"/>
              <a:t>of soc </a:t>
            </a:r>
            <a:br>
              <a:rPr lang="en-US" u="sng" dirty="0"/>
            </a:br>
            <a:r>
              <a:rPr lang="en-US" u="sng" dirty="0"/>
              <a:t>estimation</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127818" y="1831257"/>
            <a:ext cx="3293807" cy="5375787"/>
          </a:xfrm>
          <a:noFill/>
        </p:spPr>
        <p:txBody>
          <a:bodyPr>
            <a:normAutofit/>
          </a:bodyPr>
          <a:lstStyle/>
          <a:p>
            <a:pPr marL="0" indent="0">
              <a:buNone/>
            </a:pPr>
            <a:r>
              <a:rPr lang="en-US" i="1" cap="none" dirty="0">
                <a:solidFill>
                  <a:srgbClr val="C00000"/>
                </a:solidFill>
              </a:rPr>
              <a:t>Estimating the </a:t>
            </a:r>
            <a:r>
              <a:rPr lang="en-US" b="1" i="1" cap="none" dirty="0">
                <a:solidFill>
                  <a:srgbClr val="C00000"/>
                </a:solidFill>
              </a:rPr>
              <a:t>state of charge (soc)</a:t>
            </a:r>
            <a:r>
              <a:rPr lang="en-US" i="1" cap="none" dirty="0">
                <a:solidFill>
                  <a:srgbClr val="C00000"/>
                </a:solidFill>
              </a:rPr>
              <a:t> of a lithium-ion battery is crucial for battery management systems (BMS) to ensure optimal performance and longevity. Various techniques are used to determine soc accurately. We will discuss three of them</a:t>
            </a:r>
          </a:p>
        </p:txBody>
      </p:sp>
      <p:pic>
        <p:nvPicPr>
          <p:cNvPr id="13" name="Picture 12">
            <a:extLst>
              <a:ext uri="{FF2B5EF4-FFF2-40B4-BE49-F238E27FC236}">
                <a16:creationId xmlns:a16="http://schemas.microsoft.com/office/drawing/2014/main" id="{C5E8A0A8-2C38-3057-7948-0B5D061328CB}"/>
              </a:ext>
            </a:extLst>
          </p:cNvPr>
          <p:cNvPicPr>
            <a:picLocks noChangeAspect="1"/>
          </p:cNvPicPr>
          <p:nvPr/>
        </p:nvPicPr>
        <p:blipFill>
          <a:blip r:embed="rId2"/>
          <a:stretch>
            <a:fillRect/>
          </a:stretch>
        </p:blipFill>
        <p:spPr>
          <a:xfrm>
            <a:off x="3549444" y="0"/>
            <a:ext cx="8642556" cy="6858000"/>
          </a:xfrm>
          <a:prstGeom prst="rect">
            <a:avLst/>
          </a:prstGeom>
        </p:spPr>
      </p:pic>
    </p:spTree>
    <p:extLst>
      <p:ext uri="{BB962C8B-B14F-4D97-AF65-F5344CB8AC3E}">
        <p14:creationId xmlns:p14="http://schemas.microsoft.com/office/powerpoint/2010/main" val="366667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ctrTitle"/>
          </p:nvPr>
        </p:nvSpPr>
        <p:spPr>
          <a:xfrm>
            <a:off x="1" y="0"/>
            <a:ext cx="12107118" cy="655811"/>
          </a:xfrm>
          <a:noFill/>
        </p:spPr>
        <p:txBody>
          <a:bodyPr anchor="ctr" anchorCtr="0"/>
          <a:lstStyle/>
          <a:p>
            <a:r>
              <a:rPr lang="en-US" sz="4000" u="sng" dirty="0"/>
              <a:t>Simulation for </a:t>
            </a:r>
            <a:r>
              <a:rPr lang="en-US" sz="4000" u="sng" dirty="0" err="1"/>
              <a:t>ocv</a:t>
            </a:r>
            <a:r>
              <a:rPr lang="en-US" sz="4000" u="sng" dirty="0"/>
              <a:t> in proteus</a:t>
            </a:r>
          </a:p>
        </p:txBody>
      </p:sp>
      <p:pic>
        <p:nvPicPr>
          <p:cNvPr id="10" name="Picture 9">
            <a:extLst>
              <a:ext uri="{FF2B5EF4-FFF2-40B4-BE49-F238E27FC236}">
                <a16:creationId xmlns:a16="http://schemas.microsoft.com/office/drawing/2014/main" id="{C0A99C8C-9C6F-72A7-B110-9EF2408AF460}"/>
              </a:ext>
            </a:extLst>
          </p:cNvPr>
          <p:cNvPicPr>
            <a:picLocks noChangeAspect="1"/>
          </p:cNvPicPr>
          <p:nvPr/>
        </p:nvPicPr>
        <p:blipFill>
          <a:blip r:embed="rId2"/>
          <a:stretch>
            <a:fillRect/>
          </a:stretch>
        </p:blipFill>
        <p:spPr>
          <a:xfrm>
            <a:off x="1002080" y="850991"/>
            <a:ext cx="10002646" cy="5896798"/>
          </a:xfrm>
          <a:prstGeom prst="rect">
            <a:avLst/>
          </a:prstGeom>
        </p:spPr>
      </p:pic>
    </p:spTree>
    <p:extLst>
      <p:ext uri="{BB962C8B-B14F-4D97-AF65-F5344CB8AC3E}">
        <p14:creationId xmlns:p14="http://schemas.microsoft.com/office/powerpoint/2010/main" val="3058085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a:extLst>
            <a:ext uri="{FF2B5EF4-FFF2-40B4-BE49-F238E27FC236}">
              <a16:creationId xmlns:a16="http://schemas.microsoft.com/office/drawing/2014/main" id="{B3282930-CE78-0D24-2DAE-036970850B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1C4008-F6E4-0EDE-EAF8-8AFA0DA06E3A}"/>
              </a:ext>
            </a:extLst>
          </p:cNvPr>
          <p:cNvSpPr>
            <a:spLocks noGrp="1"/>
          </p:cNvSpPr>
          <p:nvPr>
            <p:ph type="ctrTitle"/>
          </p:nvPr>
        </p:nvSpPr>
        <p:spPr>
          <a:xfrm>
            <a:off x="1" y="0"/>
            <a:ext cx="12107118" cy="655811"/>
          </a:xfrm>
          <a:noFill/>
        </p:spPr>
        <p:txBody>
          <a:bodyPr anchor="ctr" anchorCtr="0"/>
          <a:lstStyle/>
          <a:p>
            <a:r>
              <a:rPr lang="en-US" sz="4000" u="sng" dirty="0"/>
              <a:t>Simulation of coulomb counting</a:t>
            </a:r>
          </a:p>
        </p:txBody>
      </p:sp>
      <p:pic>
        <p:nvPicPr>
          <p:cNvPr id="4" name="Picture 3">
            <a:extLst>
              <a:ext uri="{FF2B5EF4-FFF2-40B4-BE49-F238E27FC236}">
                <a16:creationId xmlns:a16="http://schemas.microsoft.com/office/drawing/2014/main" id="{D3A36CE6-114A-E1FE-9B2A-982C6294909E}"/>
              </a:ext>
            </a:extLst>
          </p:cNvPr>
          <p:cNvPicPr>
            <a:picLocks noChangeAspect="1"/>
          </p:cNvPicPr>
          <p:nvPr/>
        </p:nvPicPr>
        <p:blipFill>
          <a:blip r:embed="rId2"/>
          <a:stretch>
            <a:fillRect/>
          </a:stretch>
        </p:blipFill>
        <p:spPr>
          <a:xfrm>
            <a:off x="0" y="833378"/>
            <a:ext cx="12191999" cy="5509550"/>
          </a:xfrm>
          <a:prstGeom prst="rect">
            <a:avLst/>
          </a:prstGeom>
        </p:spPr>
      </p:pic>
    </p:spTree>
    <p:extLst>
      <p:ext uri="{BB962C8B-B14F-4D97-AF65-F5344CB8AC3E}">
        <p14:creationId xmlns:p14="http://schemas.microsoft.com/office/powerpoint/2010/main" val="2683955403"/>
      </p:ext>
    </p:extLst>
  </p:cSld>
  <p:clrMapOvr>
    <a:masterClrMapping/>
  </p:clrMapOvr>
</p:sld>
</file>

<file path=ppt/theme/theme1.xml><?xml version="1.0" encoding="utf-8"?>
<a:theme xmlns:a="http://schemas.openxmlformats.org/drawingml/2006/main" name="Custom">
  <a:themeElements>
    <a:clrScheme name="Scientific Discovery">
      <a:dk1>
        <a:srgbClr val="000000"/>
      </a:dk1>
      <a:lt1>
        <a:srgbClr val="FFFFFF"/>
      </a:lt1>
      <a:dk2>
        <a:srgbClr val="44546A"/>
      </a:dk2>
      <a:lt2>
        <a:srgbClr val="E7E6E6"/>
      </a:lt2>
      <a:accent1>
        <a:srgbClr val="96D3ED"/>
      </a:accent1>
      <a:accent2>
        <a:srgbClr val="C7DBE1"/>
      </a:accent2>
      <a:accent3>
        <a:srgbClr val="688EBD"/>
      </a:accent3>
      <a:accent4>
        <a:srgbClr val="BCE5DD"/>
      </a:accent4>
      <a:accent5>
        <a:srgbClr val="66DDCC"/>
      </a:accent5>
      <a:accent6>
        <a:srgbClr val="E0CE61"/>
      </a:accent6>
      <a:hlink>
        <a:srgbClr val="0563C1"/>
      </a:hlink>
      <a:folHlink>
        <a:srgbClr val="954F72"/>
      </a:folHlink>
    </a:clrScheme>
    <a:fontScheme name="Custom 36">
      <a:majorFont>
        <a:latin typeface="Posterama"/>
        <a:ea typeface=""/>
        <a:cs typeface=""/>
      </a:majorFont>
      <a:minorFont>
        <a:latin typeface="Daytona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discovery_V1_win32_EF_v4.potx" id="{C76E1CB0-558D-4FB9-AA8B-DAB0BFDB970A}" vid="{87D4F3E9-C3BB-413B-A87E-0B7BB674A5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81D8D6-8849-400B-8BC9-21D401C7DD0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9A734A7-6096-47AA-9737-CDF62701A0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F8397A0-8C35-4EEE-8E61-47C914415B57}">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{0E19908A-0360-45C6-AF40-BEB92E8F3461}tf67061901_win32</Template>
  <TotalTime>461</TotalTime>
  <Words>563</Words>
  <Application>Microsoft Office PowerPoint</Application>
  <PresentationFormat>Widescreen</PresentationFormat>
  <Paragraphs>46</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Courier New</vt:lpstr>
      <vt:lpstr>Daytona Condensed Light</vt:lpstr>
      <vt:lpstr>Google Sans</vt:lpstr>
      <vt:lpstr>Posterama</vt:lpstr>
      <vt:lpstr>Custom</vt:lpstr>
      <vt:lpstr>SOC ESTIMATION OF LITHIUM ION BATTERY</vt:lpstr>
      <vt:lpstr>CONTETS</vt:lpstr>
      <vt:lpstr>Lithium-ion battery architecture</vt:lpstr>
      <vt:lpstr>PowerPoint Presentation</vt:lpstr>
      <vt:lpstr>PowerPoint Presentation</vt:lpstr>
      <vt:lpstr>State of charge</vt:lpstr>
      <vt:lpstr>Techniques  of soc  estimation</vt:lpstr>
      <vt:lpstr>Simulation for ocv in proteus</vt:lpstr>
      <vt:lpstr>Simulation of coulomb counting</vt:lpstr>
      <vt:lpstr>Simulation of coulomb counting</vt:lpstr>
      <vt:lpstr>Simulation of coulomb counting</vt:lpstr>
      <vt:lpstr>Simulation of coulomb counting</vt:lpstr>
      <vt:lpstr>Simulation of Kalman filter</vt:lpstr>
      <vt:lpstr>Simulation of Kalman filter</vt:lpstr>
      <vt:lpstr>Simulation of Kalman filter WITH HIGH NOISE SENSOR</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Shivansh Mishra</dc:creator>
  <cp:lastModifiedBy>Shivansh Mishra</cp:lastModifiedBy>
  <cp:revision>2</cp:revision>
  <dcterms:created xsi:type="dcterms:W3CDTF">2025-04-18T09:15:48Z</dcterms:created>
  <dcterms:modified xsi:type="dcterms:W3CDTF">2025-04-20T18:46:13Z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